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</p:sldMasterIdLst>
  <p:notesMasterIdLst>
    <p:notesMasterId r:id="rId14"/>
  </p:notesMasterIdLst>
  <p:sldIdLst>
    <p:sldId id="261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454"/>
    <a:srgbClr val="003772"/>
    <a:srgbClr val="00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4660"/>
  </p:normalViewPr>
  <p:slideViewPr>
    <p:cSldViewPr>
      <p:cViewPr varScale="1">
        <p:scale>
          <a:sx n="104" d="100"/>
          <a:sy n="104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8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6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6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67E5961D-82AF-4281-AC42-E7E8C08BFA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1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E111-EE98-4C1F-ACB8-A1A63F0BAC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8EC6C-C6C3-44E3-B5B8-EFBCE7958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1B097-BB05-4C9C-8AF1-7A9251B92E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100F-9D82-4765-8E15-0FB4DDB041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F1A4F-9DBE-4796-974B-3A54128278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A9927-4492-4306-A10A-4411406885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1755-E442-48FB-8D38-014D90FC01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521E7-221C-4FC2-A799-1CD1E0A43F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577E8-6570-41BD-A86E-D12C92F318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15E47-7722-4287-98EB-99C35ABD98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55371-B63B-492F-8C20-9B31AC4B72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C6BF-04EF-4870-AB0B-FCD56E09F0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F93E-CED8-49CE-8A2A-7B4885E72B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C939E-3474-4102-BBC5-05618A147D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3F79-A107-43B8-A4BF-35328913E7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A74A8-456C-4818-B637-6E04198E86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DC17-FDC9-4372-9FDC-470FF05420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B081A-96F0-411D-B0CC-5B3E1E5740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F652-E462-400A-B0C2-8667D3E484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34129-5A00-41BD-A385-E99293D28C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0F8D6-7436-49E7-84F5-DB0116FE4E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41AD1-67EA-419E-929C-A314310A40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EC68A-6145-42ED-9465-3FCE5BDA8C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0B99-BF61-4AF7-8503-7705DB0CD8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6F4A-9B4B-434E-AF03-E7A827F7B3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F4916-4D0A-456D-95FB-F7FED3DE43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79EA-C34B-4B1F-92C5-C379B7E245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BE71-BF47-4D54-AD85-58173BBD22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B5E07-CA01-453C-B666-C649949E40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CE288-06A9-48AA-9FA1-F99643C4D9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9FA05-26EE-4F25-B6EB-F561D17B96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3B6F1-DA0C-4C95-B6B2-3B68E8DCB3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A292-9E0E-44D7-90E6-514ED6B9B0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5B82A-3E34-4041-B113-051917A69C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D2D1A-1AD8-4352-80DF-65685E7108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D3D2-7424-4A86-8B82-E2D9323FC5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6A1E0-4473-4215-9B59-B94801BB63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818CE-FC06-4C69-9937-EBA7623F57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844F3-5315-452B-B285-67661C2604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F5438-409D-40BB-AB3D-1B011B4FD8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1CFCD-400B-4FB1-926D-9A94F862EC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C7C3-ED25-48EB-88AF-D9895A5579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A28A9-CEC0-4A93-87E6-743A7A51DF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4BE90-D73D-4B12-BBAB-9E59FDB460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5587-D690-48A8-A010-50CFE9A0D0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3E73E-A097-410C-9D6B-80D4C0AE2D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944D58-62E4-4D1B-AA41-E62514BCDAE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07F056-6731-4AA8-8CA3-C4C7AE4A2E0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80AE86-F1C6-4828-A306-38F71D4B3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094A6C-6A5D-4DC6-B838-1CB1FFE279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BE789-7F13-424C-8C2C-E4A64CC826A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B2920-1181-436D-B083-340877C6AF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2DC24-4E85-45E4-BE23-B8960FAE74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0C36F5-3231-400C-BD34-5F7956A088A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D82091-2176-4541-8174-176AB80580B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B23229-CEF1-48CD-A9DF-1F1930857FB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F6FEA1-E27B-478D-9A34-8BAEDBC8EF0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7713-DB67-443D-9581-3A9AF276A5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68A3D-324F-445C-BA5D-AF8CFE1962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EDC3-B1E4-4DA5-BB30-5923C15127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40B5-4FB8-491F-897B-2C58C4DD84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4926-4578-4639-BA8D-59F5945E7D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32DF0-0E26-478A-A3FD-44176EEB5E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0492F-2C12-43C4-8FAC-14826B1B83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99A0-F116-49E9-AE67-2941F6205D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8547-847F-4BD7-BD2F-8E5949EF25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DEC92-3FDF-421A-B166-C9E6CA53DA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2642-239A-477B-B61C-86BDB32E05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54D7B-45A3-4C39-8EF0-FC8E139D93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87ED1-FE19-44B7-B317-C4B1A52956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77091-30BA-424F-BD80-D5F8C0DB0D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E69D3-DAAA-463D-AE9C-ACEE6422A1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F7B1-A23E-40C7-A7D8-397D0330E1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49984-6BD3-4D2A-8718-3AEB6CBCB2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D6481-379D-436A-AFA5-65C5F9A94D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827B7-779F-4AE0-B609-8A22E83C88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AA8FC-ED73-4F1B-B290-D47973C5E4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67C71-3886-4E78-B06C-FA54C690F1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6B33C-37A0-4C3A-BF9C-4D4C9B82C4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B47FF-E273-435C-9296-DABC1BE535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7423C-1756-47AC-A5D0-BB77DE6D96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CAD9C-0697-474D-A299-EF42882A3A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6B7D-DE2D-4868-B962-B78B208C16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55C25-FC34-4022-AD5B-ED4204B3BB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5A7AA-0387-49A2-A393-380BB2C601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74DD-02C5-4CF6-9244-17347F1241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A691-2740-4A7E-BEF2-C07DCD19EF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3318-5112-4395-A09E-8068454989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8E3FC-A3DC-47EB-B113-72F97168E5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59860-16D6-42DA-A8FF-E07DAF9834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8671F-A4E7-46A0-A97C-E4546E4703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0ACC-1976-4EE9-BD7F-3574997001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FE3F-F9C8-4B5D-B12A-1F2AB10A23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510EC-E80D-4609-BE4C-CA706E4144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6D52-B578-4CAF-9410-8F4A463274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1C3A-6CC6-43CE-9846-332F7FB5B4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6E380-767C-4F19-A1EE-0830A0376C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C80C1-E30C-422F-A545-0B00B1C05E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B9B69-79F6-4D01-A138-480247EE72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9CC2-6196-43E9-B1E8-BBE8953FA8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5E45-065B-47FC-8058-B3E8003423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7E485-A381-47AC-882C-3D9989136F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9C54-E4F6-4DAC-ABF5-B6EFC51270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2A9B7-DC2B-43C1-AE34-6CBC91A5A7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81930-431B-426B-9B64-3A9DB9FAA4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2DDE0-FC96-4899-B994-85260E074C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5C578-9CF2-4E93-A107-4EB5EC3A92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B0BE8-F26D-42DC-BB71-6DCD9906F4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2FAC-9814-4B6E-A837-CC52B4CE0A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E561B-FC00-4675-99E5-D1724AFC0F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3F458-1625-440B-8E52-1CD4A43302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47759-DEA9-4687-A802-B6BCDA7BB4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5014-B906-4AF8-BFB5-EA02B8A1AE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45FF-A78A-42C1-A009-C2AB11414A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2FAF-4F17-42BA-947B-5FD2298307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B978F-338F-46F9-980F-ADFF900383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AE13E-D89A-40D6-9BC0-1CDC7F4761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AB127-3E07-4C71-98D0-10BA853059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1466F-407C-4EE3-9367-B64845BDC4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F8754-9EAB-4AA1-A9F8-1DA9415F0A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91F3-8741-4923-98D1-7085B882BF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0997D-8BA8-4B6E-AA6B-01C9185635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1A836-80D4-4EA5-8EF6-05AE337ABA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8393A-4A39-4A52-887F-C71DE06898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B549C-2892-4C26-8FFB-EB2EFBDF2B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84EAB-0777-4FCB-8B9D-8349C03EBD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70672-17F4-41F8-ADFB-EFFCAD1C4C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CE37-0E04-4F8B-9401-FCB3BCB1B5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131F-46E6-4504-B8EF-79512D57AA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2E0A7F07-0E20-4834-84E0-A0E54910C8C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B06E2EC-9CC8-458F-AFC9-02A8495756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4921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98E0BC2-DB6F-4C4C-8A16-322750BDBF2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5945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9B3C1A7-DAC0-4FEA-9191-71AD9766E7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6969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150EDC6-7BC6-4CE3-A0BC-0393CB8938B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F46A1C0-9527-4C5D-AC91-961A42A85CF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31F9A1-8256-4777-BBB1-C6379634860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18442" name="Picture 10" descr="Uof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9F5725D-E9B5-4461-B90A-BDC15FC4C1A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89802" name="Picture 10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6F2D005-EF98-41D0-B54A-34269215846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0825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D31F32DD-BCCE-44BE-A224-E92F316A4A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1849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2BCA008-33BD-48B4-80F1-3D537897D27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2873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CA3D06C-D9FC-4FFA-B321-4A72D65B08B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</p:spPr>
      </p:pic>
      <p:pic>
        <p:nvPicPr>
          <p:cNvPr id="293897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229600" cy="900112"/>
          </a:xfrm>
        </p:spPr>
        <p:txBody>
          <a:bodyPr/>
          <a:lstStyle/>
          <a:p>
            <a:r>
              <a:rPr lang="en-US" sz="2400" dirty="0"/>
              <a:t>The University of Huddersfield Committee 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3645024"/>
            <a:ext cx="700213" cy="2769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Senate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2259" y="3661574"/>
            <a:ext cx="807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Council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8046" y="27184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*Honorary Awards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2420" y="4602519"/>
            <a:ext cx="116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Governance &amp; Membership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0002" y="3208219"/>
            <a:ext cx="105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Audit &amp;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9238" y="3966809"/>
            <a:ext cx="1274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Estates &amp; Finance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9872" y="4634197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Senior Leadership Team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4810" y="5341760"/>
            <a:ext cx="1135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Remuneration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9929" y="5822415"/>
            <a:ext cx="1085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Health &amp; Safety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519" y="2738232"/>
            <a:ext cx="1151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School Boards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519" y="3370256"/>
            <a:ext cx="1131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Research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313" y="4034208"/>
            <a:ext cx="1378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Teaching &amp; Learning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5870" y="4690509"/>
            <a:ext cx="1007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International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3123" y="2153761"/>
            <a:ext cx="137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Senate Committees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856" y="209722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*Joint Council/Senate Committees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9001" y="2142561"/>
            <a:ext cx="1490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Council Committees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815916" y="2705125"/>
            <a:ext cx="936104" cy="360040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88224" y="4620076"/>
            <a:ext cx="1315152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606789" y="3132393"/>
            <a:ext cx="1296144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613136" y="5284850"/>
            <a:ext cx="1270684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499992" y="5733256"/>
            <a:ext cx="1296144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588224" y="3861048"/>
            <a:ext cx="1296144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347864" y="4590006"/>
            <a:ext cx="1800200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98511" y="4640695"/>
            <a:ext cx="1296144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798511" y="3962367"/>
            <a:ext cx="1296144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98511" y="3314295"/>
            <a:ext cx="1283588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98511" y="2666223"/>
            <a:ext cx="1283588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987824" y="3573016"/>
            <a:ext cx="864096" cy="5040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4572000" y="3573016"/>
            <a:ext cx="1008112" cy="5040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0313" y="2096696"/>
            <a:ext cx="1661447" cy="3535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75856" y="2060847"/>
            <a:ext cx="2088232" cy="4443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588224" y="2060848"/>
            <a:ext cx="1872208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3856112" y="3798567"/>
            <a:ext cx="72008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>
            <a:endCxn id="41" idx="2"/>
          </p:cNvCxnSpPr>
          <p:nvPr/>
        </p:nvCxnSpPr>
        <p:spPr bwMode="auto">
          <a:xfrm flipV="1">
            <a:off x="3419872" y="4077072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endCxn id="42" idx="2"/>
          </p:cNvCxnSpPr>
          <p:nvPr/>
        </p:nvCxnSpPr>
        <p:spPr bwMode="auto">
          <a:xfrm flipV="1">
            <a:off x="5076056" y="4077072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3419872" y="4293096"/>
            <a:ext cx="16561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21180000" flipV="1">
            <a:off x="4209808" y="4283866"/>
            <a:ext cx="36004" cy="324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3275856" y="5292330"/>
            <a:ext cx="10081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211960" y="5292330"/>
            <a:ext cx="1008112" cy="88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">
            <a:off x="5181414" y="5304181"/>
            <a:ext cx="72008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3275856" y="5292330"/>
            <a:ext cx="0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2526703" y="3805994"/>
            <a:ext cx="46112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rot="11100000" flipV="1">
            <a:off x="6156176" y="3193926"/>
            <a:ext cx="432048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21360000" flipH="1" flipV="1">
            <a:off x="6156176" y="4022018"/>
            <a:ext cx="432048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300000" flipH="1">
            <a:off x="6141318" y="4778393"/>
            <a:ext cx="432048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2526703" y="2810239"/>
            <a:ext cx="548" cy="26108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Arrow Connector 108"/>
          <p:cNvCxnSpPr>
            <a:cxnSpLocks/>
            <a:stCxn id="39" idx="3"/>
          </p:cNvCxnSpPr>
          <p:nvPr/>
        </p:nvCxnSpPr>
        <p:spPr bwMode="auto">
          <a:xfrm>
            <a:off x="2082099" y="3494315"/>
            <a:ext cx="445151" cy="39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2094655" y="4178391"/>
            <a:ext cx="43204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2094655" y="4847194"/>
            <a:ext cx="43204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H="1">
            <a:off x="5580112" y="3789040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8028384" y="6525344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December 2023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323528" y="6124488"/>
            <a:ext cx="3384376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799" y="5761195"/>
            <a:ext cx="1218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Joint Consultative Council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71799" y="5762262"/>
            <a:ext cx="1224136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3311860" y="3336086"/>
            <a:ext cx="18362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cxnSpLocks/>
          </p:cNvCxnSpPr>
          <p:nvPr/>
        </p:nvCxnSpPr>
        <p:spPr bwMode="auto">
          <a:xfrm>
            <a:off x="3306899" y="3336086"/>
            <a:ext cx="0" cy="2434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21180000" flipV="1">
            <a:off x="4212829" y="4959911"/>
            <a:ext cx="36004" cy="324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863588" y="51946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Research Ethics &amp;  Integrity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798511" y="5214636"/>
            <a:ext cx="1296144" cy="360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2094655" y="5421135"/>
            <a:ext cx="43204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B82F0C8-B691-46C8-BAC7-23037485FFD3}"/>
              </a:ext>
            </a:extLst>
          </p:cNvPr>
          <p:cNvCxnSpPr/>
          <p:nvPr/>
        </p:nvCxnSpPr>
        <p:spPr bwMode="auto">
          <a:xfrm rot="300000" flipH="1">
            <a:off x="6191067" y="5449404"/>
            <a:ext cx="432048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F26593-3361-4A3A-8CFC-4A620982D527}"/>
              </a:ext>
            </a:extLst>
          </p:cNvPr>
          <p:cNvCxnSpPr>
            <a:cxnSpLocks/>
          </p:cNvCxnSpPr>
          <p:nvPr/>
        </p:nvCxnSpPr>
        <p:spPr bwMode="auto">
          <a:xfrm>
            <a:off x="5132642" y="3336086"/>
            <a:ext cx="0" cy="2434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C2FD749-C445-4AE5-83D7-9F3BC45817A9}"/>
              </a:ext>
            </a:extLst>
          </p:cNvPr>
          <p:cNvCxnSpPr>
            <a:cxnSpLocks/>
          </p:cNvCxnSpPr>
          <p:nvPr/>
        </p:nvCxnSpPr>
        <p:spPr bwMode="auto">
          <a:xfrm>
            <a:off x="4293169" y="3087871"/>
            <a:ext cx="0" cy="2434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5878AF-BE36-44D5-AF27-644C9C24612F}"/>
              </a:ext>
            </a:extLst>
          </p:cNvPr>
          <p:cNvCxnSpPr/>
          <p:nvPr/>
        </p:nvCxnSpPr>
        <p:spPr bwMode="auto">
          <a:xfrm>
            <a:off x="6162184" y="3211928"/>
            <a:ext cx="0" cy="22529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E66FE1-A90D-ECB2-C3DE-A8DE219A2E46}"/>
              </a:ext>
            </a:extLst>
          </p:cNvPr>
          <p:cNvCxnSpPr>
            <a:cxnSpLocks/>
          </p:cNvCxnSpPr>
          <p:nvPr/>
        </p:nvCxnSpPr>
        <p:spPr bwMode="auto">
          <a:xfrm>
            <a:off x="2100825" y="2806122"/>
            <a:ext cx="445151" cy="39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ctemplate1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53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dectemplate1</vt:lpstr>
      <vt:lpstr>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The University of Huddersfield Committee Structure</vt:lpstr>
    </vt:vector>
  </TitlesOfParts>
  <Company>Brahm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A.Jackson</dc:creator>
  <cp:lastModifiedBy>Laura Chambers</cp:lastModifiedBy>
  <cp:revision>91</cp:revision>
  <cp:lastPrinted>2019-08-16T08:24:37Z</cp:lastPrinted>
  <dcterms:created xsi:type="dcterms:W3CDTF">2009-01-21T14:22:17Z</dcterms:created>
  <dcterms:modified xsi:type="dcterms:W3CDTF">2023-12-14T14:39:27Z</dcterms:modified>
</cp:coreProperties>
</file>