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9" r:id="rId5"/>
    <p:sldId id="256" r:id="rId6"/>
    <p:sldId id="257" r:id="rId7"/>
    <p:sldId id="270" r:id="rId8"/>
    <p:sldId id="260" r:id="rId9"/>
    <p:sldId id="259"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729"/>
    <a:srgbClr val="0039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73022-6131-E697-5A3F-A57C0172D073}" v="44" dt="2024-06-13T11:20:49.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209" autoAdjust="0"/>
  </p:normalViewPr>
  <p:slideViewPr>
    <p:cSldViewPr snapToGrid="0">
      <p:cViewPr varScale="1">
        <p:scale>
          <a:sx n="58" d="100"/>
          <a:sy n="58" d="100"/>
        </p:scale>
        <p:origin x="164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ebb" userId="S::c.t.webb@hud.ac.uk::02fadeeb-ad87-4ec2-9de4-daf84960d3dc" providerId="AD" clId="Web-{47F1628E-8D76-C8B5-B1AC-C743346502F2}"/>
    <pc:docChg chg="modSld">
      <pc:chgData name="Chris Webb" userId="S::c.t.webb@hud.ac.uk::02fadeeb-ad87-4ec2-9de4-daf84960d3dc" providerId="AD" clId="Web-{47F1628E-8D76-C8B5-B1AC-C743346502F2}" dt="2024-05-01T07:32:20.544" v="41"/>
      <pc:docMkLst>
        <pc:docMk/>
      </pc:docMkLst>
      <pc:sldChg chg="addSp delSp modSp modMedia addAnim">
        <pc:chgData name="Chris Webb" userId="S::c.t.webb@hud.ac.uk::02fadeeb-ad87-4ec2-9de4-daf84960d3dc" providerId="AD" clId="Web-{47F1628E-8D76-C8B5-B1AC-C743346502F2}" dt="2024-05-01T07:29:32.313" v="11"/>
        <pc:sldMkLst>
          <pc:docMk/>
          <pc:sldMk cId="3728361995" sldId="256"/>
        </pc:sldMkLst>
        <pc:spChg chg="del">
          <ac:chgData name="Chris Webb" userId="S::c.t.webb@hud.ac.uk::02fadeeb-ad87-4ec2-9de4-daf84960d3dc" providerId="AD" clId="Web-{47F1628E-8D76-C8B5-B1AC-C743346502F2}" dt="2024-05-01T07:29:20.656" v="9"/>
          <ac:spMkLst>
            <pc:docMk/>
            <pc:sldMk cId="3728361995" sldId="256"/>
            <ac:spMk id="4" creationId="{1EAABEFD-7367-12AC-15B7-1F5521DB0109}"/>
          </ac:spMkLst>
        </pc:spChg>
        <pc:picChg chg="add mod">
          <ac:chgData name="Chris Webb" userId="S::c.t.webb@hud.ac.uk::02fadeeb-ad87-4ec2-9de4-daf84960d3dc" providerId="AD" clId="Web-{47F1628E-8D76-C8B5-B1AC-C743346502F2}" dt="2024-05-01T07:29:32.313" v="11"/>
          <ac:picMkLst>
            <pc:docMk/>
            <pc:sldMk cId="3728361995" sldId="256"/>
            <ac:picMk id="3" creationId="{66043A24-4CC6-A6E8-FE9C-DB5BE3CCB2EB}"/>
          </ac:picMkLst>
        </pc:picChg>
      </pc:sldChg>
      <pc:sldChg chg="addSp modSp modMedia addAnim">
        <pc:chgData name="Chris Webb" userId="S::c.t.webb@hud.ac.uk::02fadeeb-ad87-4ec2-9de4-daf84960d3dc" providerId="AD" clId="Web-{47F1628E-8D76-C8B5-B1AC-C743346502F2}" dt="2024-05-01T07:30:06.706" v="17"/>
        <pc:sldMkLst>
          <pc:docMk/>
          <pc:sldMk cId="4068719241" sldId="257"/>
        </pc:sldMkLst>
        <pc:picChg chg="add mod">
          <ac:chgData name="Chris Webb" userId="S::c.t.webb@hud.ac.uk::02fadeeb-ad87-4ec2-9de4-daf84960d3dc" providerId="AD" clId="Web-{47F1628E-8D76-C8B5-B1AC-C743346502F2}" dt="2024-05-01T07:30:06.706" v="17"/>
          <ac:picMkLst>
            <pc:docMk/>
            <pc:sldMk cId="4068719241" sldId="257"/>
            <ac:picMk id="3" creationId="{93656726-091F-5CF0-7991-CFB2D7F26783}"/>
          </ac:picMkLst>
        </pc:picChg>
      </pc:sldChg>
      <pc:sldChg chg="addSp modSp modMedia addAnim">
        <pc:chgData name="Chris Webb" userId="S::c.t.webb@hud.ac.uk::02fadeeb-ad87-4ec2-9de4-daf84960d3dc" providerId="AD" clId="Web-{47F1628E-8D76-C8B5-B1AC-C743346502F2}" dt="2024-05-01T07:31:44.213" v="35"/>
        <pc:sldMkLst>
          <pc:docMk/>
          <pc:sldMk cId="3613457313" sldId="259"/>
        </pc:sldMkLst>
        <pc:picChg chg="add mod">
          <ac:chgData name="Chris Webb" userId="S::c.t.webb@hud.ac.uk::02fadeeb-ad87-4ec2-9de4-daf84960d3dc" providerId="AD" clId="Web-{47F1628E-8D76-C8B5-B1AC-C743346502F2}" dt="2024-05-01T07:31:44.213" v="35"/>
          <ac:picMkLst>
            <pc:docMk/>
            <pc:sldMk cId="3613457313" sldId="259"/>
            <ac:picMk id="4" creationId="{839FD4B3-FA9B-DB1F-335E-C9EA4ABCA179}"/>
          </ac:picMkLst>
        </pc:picChg>
      </pc:sldChg>
      <pc:sldChg chg="addSp modSp modMedia addAnim">
        <pc:chgData name="Chris Webb" userId="S::c.t.webb@hud.ac.uk::02fadeeb-ad87-4ec2-9de4-daf84960d3dc" providerId="AD" clId="Web-{47F1628E-8D76-C8B5-B1AC-C743346502F2}" dt="2024-05-01T07:30:52.490" v="27"/>
        <pc:sldMkLst>
          <pc:docMk/>
          <pc:sldMk cId="253837580" sldId="260"/>
        </pc:sldMkLst>
        <pc:picChg chg="add mod">
          <ac:chgData name="Chris Webb" userId="S::c.t.webb@hud.ac.uk::02fadeeb-ad87-4ec2-9de4-daf84960d3dc" providerId="AD" clId="Web-{47F1628E-8D76-C8B5-B1AC-C743346502F2}" dt="2024-05-01T07:30:52.490" v="27"/>
          <ac:picMkLst>
            <pc:docMk/>
            <pc:sldMk cId="253837580" sldId="260"/>
            <ac:picMk id="3" creationId="{3735B3D9-2070-AC43-333E-B268412A635E}"/>
          </ac:picMkLst>
        </pc:picChg>
        <pc:picChg chg="mod">
          <ac:chgData name="Chris Webb" userId="S::c.t.webb@hud.ac.uk::02fadeeb-ad87-4ec2-9de4-daf84960d3dc" providerId="AD" clId="Web-{47F1628E-8D76-C8B5-B1AC-C743346502F2}" dt="2024-05-01T07:30:44.927" v="25" actId="1076"/>
          <ac:picMkLst>
            <pc:docMk/>
            <pc:sldMk cId="253837580" sldId="260"/>
            <ac:picMk id="4" creationId="{89909E16-2F45-3D09-B2FC-676F9B4D7FC3}"/>
          </ac:picMkLst>
        </pc:picChg>
      </pc:sldChg>
      <pc:sldChg chg="addSp modSp modMedia addAnim">
        <pc:chgData name="Chris Webb" userId="S::c.t.webb@hud.ac.uk::02fadeeb-ad87-4ec2-9de4-daf84960d3dc" providerId="AD" clId="Web-{47F1628E-8D76-C8B5-B1AC-C743346502F2}" dt="2024-05-01T07:28:59.498" v="5"/>
        <pc:sldMkLst>
          <pc:docMk/>
          <pc:sldMk cId="1333545431" sldId="269"/>
        </pc:sldMkLst>
        <pc:picChg chg="add mod">
          <ac:chgData name="Chris Webb" userId="S::c.t.webb@hud.ac.uk::02fadeeb-ad87-4ec2-9de4-daf84960d3dc" providerId="AD" clId="Web-{47F1628E-8D76-C8B5-B1AC-C743346502F2}" dt="2024-05-01T07:28:59.498" v="5"/>
          <ac:picMkLst>
            <pc:docMk/>
            <pc:sldMk cId="1333545431" sldId="269"/>
            <ac:picMk id="3" creationId="{2F538FE3-A382-79DA-28D2-BAC16FDA201D}"/>
          </ac:picMkLst>
        </pc:picChg>
      </pc:sldChg>
      <pc:sldChg chg="addSp modSp modMedia addAnim">
        <pc:chgData name="Chris Webb" userId="S::c.t.webb@hud.ac.uk::02fadeeb-ad87-4ec2-9de4-daf84960d3dc" providerId="AD" clId="Web-{47F1628E-8D76-C8B5-B1AC-C743346502F2}" dt="2024-05-01T07:30:26.613" v="21"/>
        <pc:sldMkLst>
          <pc:docMk/>
          <pc:sldMk cId="2690841231" sldId="270"/>
        </pc:sldMkLst>
        <pc:picChg chg="add mod">
          <ac:chgData name="Chris Webb" userId="S::c.t.webb@hud.ac.uk::02fadeeb-ad87-4ec2-9de4-daf84960d3dc" providerId="AD" clId="Web-{47F1628E-8D76-C8B5-B1AC-C743346502F2}" dt="2024-05-01T07:30:26.613" v="21"/>
          <ac:picMkLst>
            <pc:docMk/>
            <pc:sldMk cId="2690841231" sldId="270"/>
            <ac:picMk id="3" creationId="{2EC4E2ED-EEAF-2AFD-DD72-7C70344A7833}"/>
          </ac:picMkLst>
        </pc:picChg>
      </pc:sldChg>
      <pc:sldChg chg="addSp modSp modMedia addAnim">
        <pc:chgData name="Chris Webb" userId="S::c.t.webb@hud.ac.uk::02fadeeb-ad87-4ec2-9de4-daf84960d3dc" providerId="AD" clId="Web-{47F1628E-8D76-C8B5-B1AC-C743346502F2}" dt="2024-05-01T07:32:20.544" v="41"/>
        <pc:sldMkLst>
          <pc:docMk/>
          <pc:sldMk cId="1476012159" sldId="272"/>
        </pc:sldMkLst>
        <pc:picChg chg="add mod">
          <ac:chgData name="Chris Webb" userId="S::c.t.webb@hud.ac.uk::02fadeeb-ad87-4ec2-9de4-daf84960d3dc" providerId="AD" clId="Web-{47F1628E-8D76-C8B5-B1AC-C743346502F2}" dt="2024-05-01T07:32:20.544" v="41"/>
          <ac:picMkLst>
            <pc:docMk/>
            <pc:sldMk cId="1476012159" sldId="272"/>
            <ac:picMk id="4" creationId="{24AF10E0-A40D-E1F7-DEFB-C724702101AF}"/>
          </ac:picMkLst>
        </pc:picChg>
      </pc:sldChg>
    </pc:docChg>
  </pc:docChgLst>
  <pc:docChgLst>
    <pc:chgData name="Chris Webb" userId="02fadeeb-ad87-4ec2-9de4-daf84960d3dc" providerId="ADAL" clId="{DA041C2B-739D-4F64-97A1-997FB90A84BA}"/>
    <pc:docChg chg="custSel modSld">
      <pc:chgData name="Chris Webb" userId="02fadeeb-ad87-4ec2-9de4-daf84960d3dc" providerId="ADAL" clId="{DA041C2B-739D-4F64-97A1-997FB90A84BA}" dt="2024-04-29T13:47:54.555" v="29" actId="1076"/>
      <pc:docMkLst>
        <pc:docMk/>
      </pc:docMkLst>
      <pc:sldChg chg="modSp mod">
        <pc:chgData name="Chris Webb" userId="02fadeeb-ad87-4ec2-9de4-daf84960d3dc" providerId="ADAL" clId="{DA041C2B-739D-4F64-97A1-997FB90A84BA}" dt="2024-04-29T13:46:34.916" v="3" actId="20577"/>
        <pc:sldMkLst>
          <pc:docMk/>
          <pc:sldMk cId="3728361995" sldId="256"/>
        </pc:sldMkLst>
        <pc:spChg chg="mod">
          <ac:chgData name="Chris Webb" userId="02fadeeb-ad87-4ec2-9de4-daf84960d3dc" providerId="ADAL" clId="{DA041C2B-739D-4F64-97A1-997FB90A84BA}" dt="2024-04-29T13:46:34.916" v="3" actId="20577"/>
          <ac:spMkLst>
            <pc:docMk/>
            <pc:sldMk cId="3728361995" sldId="256"/>
            <ac:spMk id="2" creationId="{477106FA-12EC-4A25-A39F-683C117C81E8}"/>
          </ac:spMkLst>
        </pc:spChg>
      </pc:sldChg>
      <pc:sldChg chg="modSp mod">
        <pc:chgData name="Chris Webb" userId="02fadeeb-ad87-4ec2-9de4-daf84960d3dc" providerId="ADAL" clId="{DA041C2B-739D-4F64-97A1-997FB90A84BA}" dt="2024-04-29T13:47:01.735" v="10" actId="1076"/>
        <pc:sldMkLst>
          <pc:docMk/>
          <pc:sldMk cId="4068719241" sldId="257"/>
        </pc:sldMkLst>
        <pc:spChg chg="mod">
          <ac:chgData name="Chris Webb" userId="02fadeeb-ad87-4ec2-9de4-daf84960d3dc" providerId="ADAL" clId="{DA041C2B-739D-4F64-97A1-997FB90A84BA}" dt="2024-04-29T13:46:58.180" v="8" actId="1076"/>
          <ac:spMkLst>
            <pc:docMk/>
            <pc:sldMk cId="4068719241" sldId="257"/>
            <ac:spMk id="5" creationId="{1665C9E0-5FEC-A489-20AD-D4A94520A5D3}"/>
          </ac:spMkLst>
        </pc:spChg>
        <pc:picChg chg="mod">
          <ac:chgData name="Chris Webb" userId="02fadeeb-ad87-4ec2-9de4-daf84960d3dc" providerId="ADAL" clId="{DA041C2B-739D-4F64-97A1-997FB90A84BA}" dt="2024-04-29T13:47:01.735" v="10" actId="1076"/>
          <ac:picMkLst>
            <pc:docMk/>
            <pc:sldMk cId="4068719241" sldId="257"/>
            <ac:picMk id="12" creationId="{E35FB9B3-D5D2-64AC-43F9-C0F826D8CC75}"/>
          </ac:picMkLst>
        </pc:picChg>
      </pc:sldChg>
      <pc:sldChg chg="modSp mod">
        <pc:chgData name="Chris Webb" userId="02fadeeb-ad87-4ec2-9de4-daf84960d3dc" providerId="ADAL" clId="{DA041C2B-739D-4F64-97A1-997FB90A84BA}" dt="2024-04-29T13:47:40.991" v="25" actId="1076"/>
        <pc:sldMkLst>
          <pc:docMk/>
          <pc:sldMk cId="3613457313" sldId="259"/>
        </pc:sldMkLst>
        <pc:spChg chg="mod">
          <ac:chgData name="Chris Webb" userId="02fadeeb-ad87-4ec2-9de4-daf84960d3dc" providerId="ADAL" clId="{DA041C2B-739D-4F64-97A1-997FB90A84BA}" dt="2024-04-29T13:47:40.991" v="25" actId="1076"/>
          <ac:spMkLst>
            <pc:docMk/>
            <pc:sldMk cId="3613457313" sldId="259"/>
            <ac:spMk id="3" creationId="{15DF69F8-5509-44B8-8016-7D900DA281A9}"/>
          </ac:spMkLst>
        </pc:spChg>
      </pc:sldChg>
      <pc:sldChg chg="modSp mod">
        <pc:chgData name="Chris Webb" userId="02fadeeb-ad87-4ec2-9de4-daf84960d3dc" providerId="ADAL" clId="{DA041C2B-739D-4F64-97A1-997FB90A84BA}" dt="2024-04-29T13:47:22.135" v="15" actId="1076"/>
        <pc:sldMkLst>
          <pc:docMk/>
          <pc:sldMk cId="253837580" sldId="260"/>
        </pc:sldMkLst>
        <pc:spChg chg="mod">
          <ac:chgData name="Chris Webb" userId="02fadeeb-ad87-4ec2-9de4-daf84960d3dc" providerId="ADAL" clId="{DA041C2B-739D-4F64-97A1-997FB90A84BA}" dt="2024-04-29T13:47:19.054" v="13" actId="1076"/>
          <ac:spMkLst>
            <pc:docMk/>
            <pc:sldMk cId="253837580" sldId="260"/>
            <ac:spMk id="5" creationId="{58BB590A-33BC-4356-6FC9-42EE5527F432}"/>
          </ac:spMkLst>
        </pc:spChg>
        <pc:picChg chg="mod">
          <ac:chgData name="Chris Webb" userId="02fadeeb-ad87-4ec2-9de4-daf84960d3dc" providerId="ADAL" clId="{DA041C2B-739D-4F64-97A1-997FB90A84BA}" dt="2024-04-29T13:47:22.135" v="15" actId="1076"/>
          <ac:picMkLst>
            <pc:docMk/>
            <pc:sldMk cId="253837580" sldId="260"/>
            <ac:picMk id="4" creationId="{89909E16-2F45-3D09-B2FC-676F9B4D7FC3}"/>
          </ac:picMkLst>
        </pc:picChg>
      </pc:sldChg>
      <pc:sldChg chg="modSp mod">
        <pc:chgData name="Chris Webb" userId="02fadeeb-ad87-4ec2-9de4-daf84960d3dc" providerId="ADAL" clId="{DA041C2B-739D-4F64-97A1-997FB90A84BA}" dt="2024-04-29T13:47:12.991" v="12" actId="14100"/>
        <pc:sldMkLst>
          <pc:docMk/>
          <pc:sldMk cId="2690841231" sldId="270"/>
        </pc:sldMkLst>
        <pc:spChg chg="mod">
          <ac:chgData name="Chris Webb" userId="02fadeeb-ad87-4ec2-9de4-daf84960d3dc" providerId="ADAL" clId="{DA041C2B-739D-4F64-97A1-997FB90A84BA}" dt="2024-04-29T13:47:12.991" v="12" actId="14100"/>
          <ac:spMkLst>
            <pc:docMk/>
            <pc:sldMk cId="2690841231" sldId="270"/>
            <ac:spMk id="2" creationId="{477106FA-12EC-4A25-A39F-683C117C81E8}"/>
          </ac:spMkLst>
        </pc:spChg>
      </pc:sldChg>
      <pc:sldChg chg="modSp mod">
        <pc:chgData name="Chris Webb" userId="02fadeeb-ad87-4ec2-9de4-daf84960d3dc" providerId="ADAL" clId="{DA041C2B-739D-4F64-97A1-997FB90A84BA}" dt="2024-04-29T13:47:54.555" v="29" actId="1076"/>
        <pc:sldMkLst>
          <pc:docMk/>
          <pc:sldMk cId="1476012159" sldId="272"/>
        </pc:sldMkLst>
        <pc:spChg chg="mod">
          <ac:chgData name="Chris Webb" userId="02fadeeb-ad87-4ec2-9de4-daf84960d3dc" providerId="ADAL" clId="{DA041C2B-739D-4F64-97A1-997FB90A84BA}" dt="2024-04-29T13:47:54.555" v="29" actId="1076"/>
          <ac:spMkLst>
            <pc:docMk/>
            <pc:sldMk cId="1476012159" sldId="272"/>
            <ac:spMk id="3" creationId="{15DF69F8-5509-44B8-8016-7D900DA281A9}"/>
          </ac:spMkLst>
        </pc:spChg>
      </pc:sldChg>
    </pc:docChg>
  </pc:docChgLst>
  <pc:docChgLst>
    <pc:chgData name="Chris Webb" userId="S::c.t.webb@hud.ac.uk::02fadeeb-ad87-4ec2-9de4-daf84960d3dc" providerId="AD" clId="Web-{1B5B8C8C-C9B3-C5E9-66C8-F24E42B6D605}"/>
    <pc:docChg chg="modSld">
      <pc:chgData name="Chris Webb" userId="S::c.t.webb@hud.ac.uk::02fadeeb-ad87-4ec2-9de4-daf84960d3dc" providerId="AD" clId="Web-{1B5B8C8C-C9B3-C5E9-66C8-F24E42B6D605}" dt="2024-05-22T11:25:55.756" v="13"/>
      <pc:docMkLst>
        <pc:docMk/>
      </pc:docMkLst>
      <pc:sldChg chg="modSp modMedia">
        <pc:chgData name="Chris Webb" userId="S::c.t.webb@hud.ac.uk::02fadeeb-ad87-4ec2-9de4-daf84960d3dc" providerId="AD" clId="Web-{1B5B8C8C-C9B3-C5E9-66C8-F24E42B6D605}" dt="2024-05-22T11:25:01.409" v="3"/>
        <pc:sldMkLst>
          <pc:docMk/>
          <pc:sldMk cId="3728361995" sldId="256"/>
        </pc:sldMkLst>
        <pc:picChg chg="mod">
          <ac:chgData name="Chris Webb" userId="S::c.t.webb@hud.ac.uk::02fadeeb-ad87-4ec2-9de4-daf84960d3dc" providerId="AD" clId="Web-{1B5B8C8C-C9B3-C5E9-66C8-F24E42B6D605}" dt="2024-05-22T11:25:01.409" v="3"/>
          <ac:picMkLst>
            <pc:docMk/>
            <pc:sldMk cId="3728361995" sldId="256"/>
            <ac:picMk id="3" creationId="{66043A24-4CC6-A6E8-FE9C-DB5BE3CCB2EB}"/>
          </ac:picMkLst>
        </pc:picChg>
      </pc:sldChg>
      <pc:sldChg chg="modSp modMedia">
        <pc:chgData name="Chris Webb" userId="S::c.t.webb@hud.ac.uk::02fadeeb-ad87-4ec2-9de4-daf84960d3dc" providerId="AD" clId="Web-{1B5B8C8C-C9B3-C5E9-66C8-F24E42B6D605}" dt="2024-05-22T11:25:13.550" v="5"/>
        <pc:sldMkLst>
          <pc:docMk/>
          <pc:sldMk cId="4068719241" sldId="257"/>
        </pc:sldMkLst>
        <pc:picChg chg="mod">
          <ac:chgData name="Chris Webb" userId="S::c.t.webb@hud.ac.uk::02fadeeb-ad87-4ec2-9de4-daf84960d3dc" providerId="AD" clId="Web-{1B5B8C8C-C9B3-C5E9-66C8-F24E42B6D605}" dt="2024-05-22T11:25:13.550" v="5"/>
          <ac:picMkLst>
            <pc:docMk/>
            <pc:sldMk cId="4068719241" sldId="257"/>
            <ac:picMk id="3" creationId="{93656726-091F-5CF0-7991-CFB2D7F26783}"/>
          </ac:picMkLst>
        </pc:picChg>
      </pc:sldChg>
      <pc:sldChg chg="modSp modMedia">
        <pc:chgData name="Chris Webb" userId="S::c.t.webb@hud.ac.uk::02fadeeb-ad87-4ec2-9de4-daf84960d3dc" providerId="AD" clId="Web-{1B5B8C8C-C9B3-C5E9-66C8-F24E42B6D605}" dt="2024-05-22T11:25:44.333" v="11"/>
        <pc:sldMkLst>
          <pc:docMk/>
          <pc:sldMk cId="3613457313" sldId="259"/>
        </pc:sldMkLst>
        <pc:picChg chg="mod">
          <ac:chgData name="Chris Webb" userId="S::c.t.webb@hud.ac.uk::02fadeeb-ad87-4ec2-9de4-daf84960d3dc" providerId="AD" clId="Web-{1B5B8C8C-C9B3-C5E9-66C8-F24E42B6D605}" dt="2024-05-22T11:25:44.333" v="11"/>
          <ac:picMkLst>
            <pc:docMk/>
            <pc:sldMk cId="3613457313" sldId="259"/>
            <ac:picMk id="4" creationId="{839FD4B3-FA9B-DB1F-335E-C9EA4ABCA179}"/>
          </ac:picMkLst>
        </pc:picChg>
      </pc:sldChg>
      <pc:sldChg chg="modSp modMedia">
        <pc:chgData name="Chris Webb" userId="S::c.t.webb@hud.ac.uk::02fadeeb-ad87-4ec2-9de4-daf84960d3dc" providerId="AD" clId="Web-{1B5B8C8C-C9B3-C5E9-66C8-F24E42B6D605}" dt="2024-05-22T11:25:34.036" v="9"/>
        <pc:sldMkLst>
          <pc:docMk/>
          <pc:sldMk cId="253837580" sldId="260"/>
        </pc:sldMkLst>
        <pc:picChg chg="mod">
          <ac:chgData name="Chris Webb" userId="S::c.t.webb@hud.ac.uk::02fadeeb-ad87-4ec2-9de4-daf84960d3dc" providerId="AD" clId="Web-{1B5B8C8C-C9B3-C5E9-66C8-F24E42B6D605}" dt="2024-05-22T11:25:34.036" v="9"/>
          <ac:picMkLst>
            <pc:docMk/>
            <pc:sldMk cId="253837580" sldId="260"/>
            <ac:picMk id="3" creationId="{3735B3D9-2070-AC43-333E-B268412A635E}"/>
          </ac:picMkLst>
        </pc:picChg>
      </pc:sldChg>
      <pc:sldChg chg="modSp modMedia">
        <pc:chgData name="Chris Webb" userId="S::c.t.webb@hud.ac.uk::02fadeeb-ad87-4ec2-9de4-daf84960d3dc" providerId="AD" clId="Web-{1B5B8C8C-C9B3-C5E9-66C8-F24E42B6D605}" dt="2024-05-22T11:24:49.470" v="1"/>
        <pc:sldMkLst>
          <pc:docMk/>
          <pc:sldMk cId="1333545431" sldId="269"/>
        </pc:sldMkLst>
        <pc:picChg chg="mod">
          <ac:chgData name="Chris Webb" userId="S::c.t.webb@hud.ac.uk::02fadeeb-ad87-4ec2-9de4-daf84960d3dc" providerId="AD" clId="Web-{1B5B8C8C-C9B3-C5E9-66C8-F24E42B6D605}" dt="2024-05-22T11:24:49.470" v="1"/>
          <ac:picMkLst>
            <pc:docMk/>
            <pc:sldMk cId="1333545431" sldId="269"/>
            <ac:picMk id="3" creationId="{2F538FE3-A382-79DA-28D2-BAC16FDA201D}"/>
          </ac:picMkLst>
        </pc:picChg>
      </pc:sldChg>
      <pc:sldChg chg="modSp modMedia">
        <pc:chgData name="Chris Webb" userId="S::c.t.webb@hud.ac.uk::02fadeeb-ad87-4ec2-9de4-daf84960d3dc" providerId="AD" clId="Web-{1B5B8C8C-C9B3-C5E9-66C8-F24E42B6D605}" dt="2024-05-22T11:25:23.488" v="7"/>
        <pc:sldMkLst>
          <pc:docMk/>
          <pc:sldMk cId="2690841231" sldId="270"/>
        </pc:sldMkLst>
        <pc:picChg chg="mod">
          <ac:chgData name="Chris Webb" userId="S::c.t.webb@hud.ac.uk::02fadeeb-ad87-4ec2-9de4-daf84960d3dc" providerId="AD" clId="Web-{1B5B8C8C-C9B3-C5E9-66C8-F24E42B6D605}" dt="2024-05-22T11:25:23.488" v="7"/>
          <ac:picMkLst>
            <pc:docMk/>
            <pc:sldMk cId="2690841231" sldId="270"/>
            <ac:picMk id="3" creationId="{2EC4E2ED-EEAF-2AFD-DD72-7C70344A7833}"/>
          </ac:picMkLst>
        </pc:picChg>
      </pc:sldChg>
      <pc:sldChg chg="modSp modMedia">
        <pc:chgData name="Chris Webb" userId="S::c.t.webb@hud.ac.uk::02fadeeb-ad87-4ec2-9de4-daf84960d3dc" providerId="AD" clId="Web-{1B5B8C8C-C9B3-C5E9-66C8-F24E42B6D605}" dt="2024-05-22T11:25:55.756" v="13"/>
        <pc:sldMkLst>
          <pc:docMk/>
          <pc:sldMk cId="1476012159" sldId="272"/>
        </pc:sldMkLst>
        <pc:picChg chg="mod">
          <ac:chgData name="Chris Webb" userId="S::c.t.webb@hud.ac.uk::02fadeeb-ad87-4ec2-9de4-daf84960d3dc" providerId="AD" clId="Web-{1B5B8C8C-C9B3-C5E9-66C8-F24E42B6D605}" dt="2024-05-22T11:25:55.756" v="13"/>
          <ac:picMkLst>
            <pc:docMk/>
            <pc:sldMk cId="1476012159" sldId="272"/>
            <ac:picMk id="4" creationId="{24AF10E0-A40D-E1F7-DEFB-C724702101AF}"/>
          </ac:picMkLst>
        </pc:picChg>
      </pc:sldChg>
    </pc:docChg>
  </pc:docChgLst>
  <pc:docChgLst>
    <pc:chgData name="Chris Webb" userId="S::c.t.webb@hud.ac.uk::02fadeeb-ad87-4ec2-9de4-daf84960d3dc" providerId="AD" clId="Web-{35973022-6131-E697-5A3F-A57C0172D073}"/>
    <pc:docChg chg="modSld">
      <pc:chgData name="Chris Webb" userId="S::c.t.webb@hud.ac.uk::02fadeeb-ad87-4ec2-9de4-daf84960d3dc" providerId="AD" clId="Web-{35973022-6131-E697-5A3F-A57C0172D073}" dt="2024-06-13T11:20:49.268" v="43" actId="14100"/>
      <pc:docMkLst>
        <pc:docMk/>
      </pc:docMkLst>
      <pc:sldChg chg="addSp delSp modSp delAnim">
        <pc:chgData name="Chris Webb" userId="S::c.t.webb@hud.ac.uk::02fadeeb-ad87-4ec2-9de4-daf84960d3dc" providerId="AD" clId="Web-{35973022-6131-E697-5A3F-A57C0172D073}" dt="2024-06-13T11:18:26.294" v="11" actId="1076"/>
        <pc:sldMkLst>
          <pc:docMk/>
          <pc:sldMk cId="3728361995" sldId="256"/>
        </pc:sldMkLst>
        <pc:picChg chg="del">
          <ac:chgData name="Chris Webb" userId="S::c.t.webb@hud.ac.uk::02fadeeb-ad87-4ec2-9de4-daf84960d3dc" providerId="AD" clId="Web-{35973022-6131-E697-5A3F-A57C0172D073}" dt="2024-06-13T11:18:06.215" v="7"/>
          <ac:picMkLst>
            <pc:docMk/>
            <pc:sldMk cId="3728361995" sldId="256"/>
            <ac:picMk id="3" creationId="{66043A24-4CC6-A6E8-FE9C-DB5BE3CCB2EB}"/>
          </ac:picMkLst>
        </pc:picChg>
        <pc:picChg chg="add mod">
          <ac:chgData name="Chris Webb" userId="S::c.t.webb@hud.ac.uk::02fadeeb-ad87-4ec2-9de4-daf84960d3dc" providerId="AD" clId="Web-{35973022-6131-E697-5A3F-A57C0172D073}" dt="2024-06-13T11:18:26.294" v="11" actId="1076"/>
          <ac:picMkLst>
            <pc:docMk/>
            <pc:sldMk cId="3728361995" sldId="256"/>
            <ac:picMk id="4" creationId="{8B33CA9B-D9C7-541E-5B69-AB8230D5D0E5}"/>
          </ac:picMkLst>
        </pc:picChg>
      </pc:sldChg>
      <pc:sldChg chg="addSp delSp modSp delAnim">
        <pc:chgData name="Chris Webb" userId="S::c.t.webb@hud.ac.uk::02fadeeb-ad87-4ec2-9de4-daf84960d3dc" providerId="AD" clId="Web-{35973022-6131-E697-5A3F-A57C0172D073}" dt="2024-06-13T11:18:52.732" v="18" actId="1076"/>
        <pc:sldMkLst>
          <pc:docMk/>
          <pc:sldMk cId="4068719241" sldId="257"/>
        </pc:sldMkLst>
        <pc:picChg chg="del">
          <ac:chgData name="Chris Webb" userId="S::c.t.webb@hud.ac.uk::02fadeeb-ad87-4ec2-9de4-daf84960d3dc" providerId="AD" clId="Web-{35973022-6131-E697-5A3F-A57C0172D073}" dt="2024-06-13T11:18:28.966" v="12"/>
          <ac:picMkLst>
            <pc:docMk/>
            <pc:sldMk cId="4068719241" sldId="257"/>
            <ac:picMk id="3" creationId="{93656726-091F-5CF0-7991-CFB2D7F26783}"/>
          </ac:picMkLst>
        </pc:picChg>
        <pc:picChg chg="add mod">
          <ac:chgData name="Chris Webb" userId="S::c.t.webb@hud.ac.uk::02fadeeb-ad87-4ec2-9de4-daf84960d3dc" providerId="AD" clId="Web-{35973022-6131-E697-5A3F-A57C0172D073}" dt="2024-06-13T11:18:52.732" v="18" actId="1076"/>
          <ac:picMkLst>
            <pc:docMk/>
            <pc:sldMk cId="4068719241" sldId="257"/>
            <ac:picMk id="4" creationId="{BE299DA8-AF04-23BC-82CB-1EBA52AA30E8}"/>
          </ac:picMkLst>
        </pc:picChg>
      </pc:sldChg>
      <pc:sldChg chg="addSp delSp modSp delAnim">
        <pc:chgData name="Chris Webb" userId="S::c.t.webb@hud.ac.uk::02fadeeb-ad87-4ec2-9de4-daf84960d3dc" providerId="AD" clId="Web-{35973022-6131-E697-5A3F-A57C0172D073}" dt="2024-06-13T11:20:14.064" v="37" actId="1076"/>
        <pc:sldMkLst>
          <pc:docMk/>
          <pc:sldMk cId="3613457313" sldId="259"/>
        </pc:sldMkLst>
        <pc:picChg chg="del">
          <ac:chgData name="Chris Webb" userId="S::c.t.webb@hud.ac.uk::02fadeeb-ad87-4ec2-9de4-daf84960d3dc" providerId="AD" clId="Web-{35973022-6131-E697-5A3F-A57C0172D073}" dt="2024-06-13T11:19:49.906" v="33"/>
          <ac:picMkLst>
            <pc:docMk/>
            <pc:sldMk cId="3613457313" sldId="259"/>
            <ac:picMk id="4" creationId="{839FD4B3-FA9B-DB1F-335E-C9EA4ABCA179}"/>
          </ac:picMkLst>
        </pc:picChg>
        <pc:picChg chg="add mod">
          <ac:chgData name="Chris Webb" userId="S::c.t.webb@hud.ac.uk::02fadeeb-ad87-4ec2-9de4-daf84960d3dc" providerId="AD" clId="Web-{35973022-6131-E697-5A3F-A57C0172D073}" dt="2024-06-13T11:20:14.064" v="37" actId="1076"/>
          <ac:picMkLst>
            <pc:docMk/>
            <pc:sldMk cId="3613457313" sldId="259"/>
            <ac:picMk id="7" creationId="{152B1392-D947-E5C1-3AA7-26077C138B89}"/>
          </ac:picMkLst>
        </pc:picChg>
      </pc:sldChg>
      <pc:sldChg chg="addSp delSp modSp delAnim">
        <pc:chgData name="Chris Webb" userId="S::c.t.webb@hud.ac.uk::02fadeeb-ad87-4ec2-9de4-daf84960d3dc" providerId="AD" clId="Web-{35973022-6131-E697-5A3F-A57C0172D073}" dt="2024-06-13T11:19:45.469" v="32" actId="1076"/>
        <pc:sldMkLst>
          <pc:docMk/>
          <pc:sldMk cId="253837580" sldId="260"/>
        </pc:sldMkLst>
        <pc:picChg chg="del">
          <ac:chgData name="Chris Webb" userId="S::c.t.webb@hud.ac.uk::02fadeeb-ad87-4ec2-9de4-daf84960d3dc" providerId="AD" clId="Web-{35973022-6131-E697-5A3F-A57C0172D073}" dt="2024-06-13T11:19:18.874" v="26"/>
          <ac:picMkLst>
            <pc:docMk/>
            <pc:sldMk cId="253837580" sldId="260"/>
            <ac:picMk id="3" creationId="{3735B3D9-2070-AC43-333E-B268412A635E}"/>
          </ac:picMkLst>
        </pc:picChg>
        <pc:picChg chg="add mod">
          <ac:chgData name="Chris Webb" userId="S::c.t.webb@hud.ac.uk::02fadeeb-ad87-4ec2-9de4-daf84960d3dc" providerId="AD" clId="Web-{35973022-6131-E697-5A3F-A57C0172D073}" dt="2024-06-13T11:19:45.469" v="32" actId="1076"/>
          <ac:picMkLst>
            <pc:docMk/>
            <pc:sldMk cId="253837580" sldId="260"/>
            <ac:picMk id="8" creationId="{35948F2C-7CE5-86D8-84AA-EC99BA7790C7}"/>
          </ac:picMkLst>
        </pc:picChg>
      </pc:sldChg>
      <pc:sldChg chg="addSp delSp modSp delAnim">
        <pc:chgData name="Chris Webb" userId="S::c.t.webb@hud.ac.uk::02fadeeb-ad87-4ec2-9de4-daf84960d3dc" providerId="AD" clId="Web-{35973022-6131-E697-5A3F-A57C0172D073}" dt="2024-06-13T11:18:04.246" v="6" actId="1076"/>
        <pc:sldMkLst>
          <pc:docMk/>
          <pc:sldMk cId="1333545431" sldId="269"/>
        </pc:sldMkLst>
        <pc:picChg chg="del">
          <ac:chgData name="Chris Webb" userId="S::c.t.webb@hud.ac.uk::02fadeeb-ad87-4ec2-9de4-daf84960d3dc" providerId="AD" clId="Web-{35973022-6131-E697-5A3F-A57C0172D073}" dt="2024-06-13T11:17:49.402" v="0"/>
          <ac:picMkLst>
            <pc:docMk/>
            <pc:sldMk cId="1333545431" sldId="269"/>
            <ac:picMk id="3" creationId="{2F538FE3-A382-79DA-28D2-BAC16FDA201D}"/>
          </ac:picMkLst>
        </pc:picChg>
        <pc:picChg chg="add mod">
          <ac:chgData name="Chris Webb" userId="S::c.t.webb@hud.ac.uk::02fadeeb-ad87-4ec2-9de4-daf84960d3dc" providerId="AD" clId="Web-{35973022-6131-E697-5A3F-A57C0172D073}" dt="2024-06-13T11:18:04.246" v="6" actId="1076"/>
          <ac:picMkLst>
            <pc:docMk/>
            <pc:sldMk cId="1333545431" sldId="269"/>
            <ac:picMk id="4" creationId="{F2340296-89DF-1808-00A9-609D9F91013B}"/>
          </ac:picMkLst>
        </pc:picChg>
      </pc:sldChg>
      <pc:sldChg chg="addSp delSp modSp delAnim">
        <pc:chgData name="Chris Webb" userId="S::c.t.webb@hud.ac.uk::02fadeeb-ad87-4ec2-9de4-daf84960d3dc" providerId="AD" clId="Web-{35973022-6131-E697-5A3F-A57C0172D073}" dt="2024-06-13T11:19:16.030" v="25" actId="1076"/>
        <pc:sldMkLst>
          <pc:docMk/>
          <pc:sldMk cId="2690841231" sldId="270"/>
        </pc:sldMkLst>
        <pc:picChg chg="del">
          <ac:chgData name="Chris Webb" userId="S::c.t.webb@hud.ac.uk::02fadeeb-ad87-4ec2-9de4-daf84960d3dc" providerId="AD" clId="Web-{35973022-6131-E697-5A3F-A57C0172D073}" dt="2024-06-13T11:18:55.545" v="19"/>
          <ac:picMkLst>
            <pc:docMk/>
            <pc:sldMk cId="2690841231" sldId="270"/>
            <ac:picMk id="3" creationId="{2EC4E2ED-EEAF-2AFD-DD72-7C70344A7833}"/>
          </ac:picMkLst>
        </pc:picChg>
        <pc:picChg chg="add mod">
          <ac:chgData name="Chris Webb" userId="S::c.t.webb@hud.ac.uk::02fadeeb-ad87-4ec2-9de4-daf84960d3dc" providerId="AD" clId="Web-{35973022-6131-E697-5A3F-A57C0172D073}" dt="2024-06-13T11:19:16.030" v="25" actId="1076"/>
          <ac:picMkLst>
            <pc:docMk/>
            <pc:sldMk cId="2690841231" sldId="270"/>
            <ac:picMk id="4" creationId="{6DBE4BE4-AC4F-98DD-9DB2-C4DA9ED934ED}"/>
          </ac:picMkLst>
        </pc:picChg>
      </pc:sldChg>
      <pc:sldChg chg="addSp delSp modSp delAnim">
        <pc:chgData name="Chris Webb" userId="S::c.t.webb@hud.ac.uk::02fadeeb-ad87-4ec2-9de4-daf84960d3dc" providerId="AD" clId="Web-{35973022-6131-E697-5A3F-A57C0172D073}" dt="2024-06-13T11:20:49.268" v="43" actId="14100"/>
        <pc:sldMkLst>
          <pc:docMk/>
          <pc:sldMk cId="1476012159" sldId="272"/>
        </pc:sldMkLst>
        <pc:picChg chg="del">
          <ac:chgData name="Chris Webb" userId="S::c.t.webb@hud.ac.uk::02fadeeb-ad87-4ec2-9de4-daf84960d3dc" providerId="AD" clId="Web-{35973022-6131-E697-5A3F-A57C0172D073}" dt="2024-06-13T11:20:16.939" v="38"/>
          <ac:picMkLst>
            <pc:docMk/>
            <pc:sldMk cId="1476012159" sldId="272"/>
            <ac:picMk id="4" creationId="{24AF10E0-A40D-E1F7-DEFB-C724702101AF}"/>
          </ac:picMkLst>
        </pc:picChg>
        <pc:picChg chg="add mod">
          <ac:chgData name="Chris Webb" userId="S::c.t.webb@hud.ac.uk::02fadeeb-ad87-4ec2-9de4-daf84960d3dc" providerId="AD" clId="Web-{35973022-6131-E697-5A3F-A57C0172D073}" dt="2024-06-13T11:20:49.268" v="43" actId="14100"/>
          <ac:picMkLst>
            <pc:docMk/>
            <pc:sldMk cId="1476012159" sldId="272"/>
            <ac:picMk id="7" creationId="{1378C054-BD13-F25F-3943-9FECB6825E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949BD-3BBF-4522-961C-067D6198D797}"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CDCE3-6E72-4405-A8CA-5EACA96CAB79}" type="slidenum">
              <a:rPr lang="en-GB" smtClean="0"/>
              <a:t>‹#›</a:t>
            </a:fld>
            <a:endParaRPr lang="en-GB"/>
          </a:p>
        </p:txBody>
      </p:sp>
    </p:spTree>
    <p:extLst>
      <p:ext uri="{BB962C8B-B14F-4D97-AF65-F5344CB8AC3E}">
        <p14:creationId xmlns:p14="http://schemas.microsoft.com/office/powerpoint/2010/main" val="297264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to one of the ?? Mini placement guides here to help you think about completing a placement or indeed whilst on a placement.</a:t>
            </a:r>
          </a:p>
        </p:txBody>
      </p:sp>
      <p:sp>
        <p:nvSpPr>
          <p:cNvPr id="4" name="Slide Number Placeholder 3"/>
          <p:cNvSpPr>
            <a:spLocks noGrp="1"/>
          </p:cNvSpPr>
          <p:nvPr>
            <p:ph type="sldNum" sz="quarter" idx="5"/>
          </p:nvPr>
        </p:nvSpPr>
        <p:spPr/>
        <p:txBody>
          <a:bodyPr/>
          <a:lstStyle/>
          <a:p>
            <a:fld id="{E30CDCE3-6E72-4405-A8CA-5EACA96CAB79}" type="slidenum">
              <a:rPr lang="en-GB" smtClean="0"/>
              <a:t>1</a:t>
            </a:fld>
            <a:endParaRPr lang="en-GB"/>
          </a:p>
        </p:txBody>
      </p:sp>
    </p:spTree>
    <p:extLst>
      <p:ext uri="{BB962C8B-B14F-4D97-AF65-F5344CB8AC3E}">
        <p14:creationId xmlns:p14="http://schemas.microsoft.com/office/powerpoint/2010/main" val="305937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particular session will concentrate on what you need to think about in relation to </a:t>
            </a:r>
            <a:r>
              <a:rPr lang="en-US" dirty="0" err="1">
                <a:ea typeface="Calibri"/>
                <a:cs typeface="Calibri"/>
              </a:rPr>
              <a:t>organisational</a:t>
            </a:r>
            <a:r>
              <a:rPr lang="en-US" dirty="0">
                <a:ea typeface="Calibri"/>
                <a:cs typeface="Calibri"/>
              </a:rPr>
              <a:t> culture placement </a:t>
            </a:r>
            <a:r>
              <a:rPr lang="en-US" dirty="0" err="1">
                <a:ea typeface="Calibri"/>
                <a:cs typeface="Calibri"/>
              </a:rPr>
              <a:t>ettiquette</a:t>
            </a:r>
            <a:r>
              <a:rPr lang="en-US" dirty="0">
                <a:ea typeface="Calibri"/>
                <a:cs typeface="Calibri"/>
              </a:rPr>
              <a:t> and things to consider when commuting. </a:t>
            </a:r>
          </a:p>
        </p:txBody>
      </p:sp>
      <p:sp>
        <p:nvSpPr>
          <p:cNvPr id="4" name="Slide Number Placeholder 3"/>
          <p:cNvSpPr>
            <a:spLocks noGrp="1"/>
          </p:cNvSpPr>
          <p:nvPr>
            <p:ph type="sldNum" sz="quarter" idx="5"/>
          </p:nvPr>
        </p:nvSpPr>
        <p:spPr/>
        <p:txBody>
          <a:bodyPr/>
          <a:lstStyle/>
          <a:p>
            <a:fld id="{E30CDCE3-6E72-4405-A8CA-5EACA96CAB79}" type="slidenum">
              <a:rPr lang="en-GB" smtClean="0"/>
              <a:t>2</a:t>
            </a:fld>
            <a:endParaRPr lang="en-GB"/>
          </a:p>
        </p:txBody>
      </p:sp>
    </p:spTree>
    <p:extLst>
      <p:ext uri="{BB962C8B-B14F-4D97-AF65-F5344CB8AC3E}">
        <p14:creationId xmlns:p14="http://schemas.microsoft.com/office/powerpoint/2010/main" val="372219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session will take no more than ten minutes. It will be an interactive session so please grab a pen and paper or laptop to make notes as you go along. We hope you will gain a clearer idea on the expectations of you as a placement student in relation to </a:t>
            </a:r>
            <a:r>
              <a:rPr lang="en-US" dirty="0" err="1">
                <a:ea typeface="Calibri"/>
                <a:cs typeface="Calibri"/>
              </a:rPr>
              <a:t>organisational</a:t>
            </a:r>
            <a:r>
              <a:rPr lang="en-US" dirty="0">
                <a:ea typeface="Calibri"/>
                <a:cs typeface="Calibri"/>
              </a:rPr>
              <a:t> culture, work place etiquette and commuting to your placement. For many students being on placement could be there first experience of being in a professional setting. In order to give you the best experience we have taken  feedback from both previous placements students and employers to shape this content. This will give you a better understanding of how to thrive on placement and meet expectations of your employer. Lets begin with looking at </a:t>
            </a:r>
            <a:r>
              <a:rPr lang="en-US" dirty="0" err="1">
                <a:ea typeface="Calibri"/>
                <a:cs typeface="Calibri"/>
              </a:rPr>
              <a:t>organisational</a:t>
            </a:r>
            <a:r>
              <a:rPr lang="en-US" dirty="0">
                <a:ea typeface="Calibri"/>
                <a:cs typeface="Calibri"/>
              </a:rPr>
              <a:t> culture. </a:t>
            </a:r>
          </a:p>
        </p:txBody>
      </p:sp>
      <p:sp>
        <p:nvSpPr>
          <p:cNvPr id="4" name="Slide Number Placeholder 3"/>
          <p:cNvSpPr>
            <a:spLocks noGrp="1"/>
          </p:cNvSpPr>
          <p:nvPr>
            <p:ph type="sldNum" sz="quarter" idx="5"/>
          </p:nvPr>
        </p:nvSpPr>
        <p:spPr/>
        <p:txBody>
          <a:bodyPr/>
          <a:lstStyle/>
          <a:p>
            <a:fld id="{E30CDCE3-6E72-4405-A8CA-5EACA96CAB79}" type="slidenum">
              <a:rPr lang="en-GB" smtClean="0"/>
              <a:t>3</a:t>
            </a:fld>
            <a:endParaRPr lang="en-GB"/>
          </a:p>
        </p:txBody>
      </p:sp>
    </p:spTree>
    <p:extLst>
      <p:ext uri="{BB962C8B-B14F-4D97-AF65-F5344CB8AC3E}">
        <p14:creationId xmlns:p14="http://schemas.microsoft.com/office/powerpoint/2010/main" val="219330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ea typeface="Calibri"/>
                <a:cs typeface="Calibri"/>
              </a:rPr>
              <a:t>So you might be asking yourself what is </a:t>
            </a:r>
            <a:r>
              <a:rPr lang="en-US" dirty="0" err="1">
                <a:ea typeface="Calibri"/>
                <a:cs typeface="Calibri"/>
              </a:rPr>
              <a:t>organisational</a:t>
            </a:r>
            <a:r>
              <a:rPr lang="en-US" dirty="0">
                <a:ea typeface="Calibri"/>
                <a:cs typeface="Calibri"/>
              </a:rPr>
              <a:t> culture and why does understanding this better help me to succeed on a placement. Pause for a moment and have a think about these two questions.... Lets tell you more about what it is....</a:t>
            </a:r>
            <a:endParaRPr lang="en-US" dirty="0"/>
          </a:p>
        </p:txBody>
      </p:sp>
      <p:sp>
        <p:nvSpPr>
          <p:cNvPr id="4" name="Slide Number Placeholder 3"/>
          <p:cNvSpPr>
            <a:spLocks noGrp="1"/>
          </p:cNvSpPr>
          <p:nvPr>
            <p:ph type="sldNum" sz="quarter" idx="5"/>
          </p:nvPr>
        </p:nvSpPr>
        <p:spPr/>
        <p:txBody>
          <a:bodyPr/>
          <a:lstStyle/>
          <a:p>
            <a:fld id="{E30CDCE3-6E72-4405-A8CA-5EACA96CAB79}" type="slidenum">
              <a:rPr lang="en-GB" smtClean="0"/>
              <a:t>5</a:t>
            </a:fld>
            <a:endParaRPr lang="en-GB"/>
          </a:p>
        </p:txBody>
      </p:sp>
    </p:spTree>
    <p:extLst>
      <p:ext uri="{BB962C8B-B14F-4D97-AF65-F5344CB8AC3E}">
        <p14:creationId xmlns:p14="http://schemas.microsoft.com/office/powerpoint/2010/main" val="87278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Organisations are often described as having a culture or a feel of the place. However you may be surprised to know many companies try to create this feeling or sense of a culture. As you can see from the slide it is often described as the character or feel of an </a:t>
            </a:r>
            <a:r>
              <a:rPr lang="en-US" dirty="0" err="1">
                <a:ea typeface="Calibri"/>
                <a:cs typeface="Calibri"/>
              </a:rPr>
              <a:t>organisation</a:t>
            </a:r>
            <a:r>
              <a:rPr lang="en-US" dirty="0">
                <a:ea typeface="Calibri"/>
                <a:cs typeface="Calibri"/>
              </a:rPr>
              <a:t>. Lets think about a small local family run firm compared to a large scale global company such as Apple. Both will have very unique cultures and feels. </a:t>
            </a:r>
          </a:p>
          <a:p>
            <a:endParaRPr lang="en-US" dirty="0">
              <a:ea typeface="Calibri"/>
              <a:cs typeface="Calibri"/>
            </a:endParaRPr>
          </a:p>
          <a:p>
            <a:r>
              <a:rPr lang="en-US" dirty="0">
                <a:ea typeface="Calibri"/>
                <a:cs typeface="Calibri"/>
              </a:rPr>
              <a:t>Companies often have unwritten rules and </a:t>
            </a:r>
            <a:r>
              <a:rPr lang="en-US" dirty="0" err="1">
                <a:ea typeface="Calibri"/>
                <a:cs typeface="Calibri"/>
              </a:rPr>
              <a:t>behavioural</a:t>
            </a:r>
            <a:r>
              <a:rPr lang="en-US" dirty="0">
                <a:ea typeface="Calibri"/>
                <a:cs typeface="Calibri"/>
              </a:rPr>
              <a:t> norms for example dress down Fridays, celebrating birthdays, start and finish times, replying to emails out of hours and delivering projects to time at any cost. Some of which may be very positive and others less so. Often the only way to uncover these is through speaking with current employees or spending time within the </a:t>
            </a:r>
            <a:r>
              <a:rPr lang="en-US" dirty="0" err="1">
                <a:ea typeface="Calibri"/>
                <a:cs typeface="Calibri"/>
              </a:rPr>
              <a:t>organisation</a:t>
            </a:r>
            <a:r>
              <a:rPr lang="en-US" dirty="0">
                <a:ea typeface="Calibri"/>
                <a:cs typeface="Calibri"/>
              </a:rPr>
              <a:t>. </a:t>
            </a:r>
          </a:p>
          <a:p>
            <a:endParaRPr lang="en-US" dirty="0">
              <a:ea typeface="Calibri"/>
              <a:cs typeface="Calibri"/>
            </a:endParaRPr>
          </a:p>
          <a:p>
            <a:r>
              <a:rPr lang="en-US" dirty="0">
                <a:ea typeface="Calibri"/>
                <a:cs typeface="Calibri"/>
              </a:rPr>
              <a:t>Often you can find out more by looking on a company website. For example company mission statements or corporate values pages. Other places you can find information could be looking on the </a:t>
            </a:r>
            <a:r>
              <a:rPr lang="en-US" dirty="0" err="1">
                <a:ea typeface="Calibri"/>
                <a:cs typeface="Calibri"/>
              </a:rPr>
              <a:t>equivaent</a:t>
            </a:r>
            <a:r>
              <a:rPr lang="en-US" dirty="0">
                <a:ea typeface="Calibri"/>
                <a:cs typeface="Calibri"/>
              </a:rPr>
              <a:t> of trip advisor known as Glassdoor for employee views and ratings. </a:t>
            </a:r>
          </a:p>
          <a:p>
            <a:endParaRPr lang="en-US" dirty="0">
              <a:ea typeface="Calibri"/>
              <a:cs typeface="Calibri"/>
            </a:endParaRPr>
          </a:p>
          <a:p>
            <a:r>
              <a:rPr lang="en-US" dirty="0">
                <a:ea typeface="Calibri"/>
                <a:cs typeface="Calibri"/>
              </a:rPr>
              <a:t>By following </a:t>
            </a:r>
            <a:r>
              <a:rPr lang="en-US" dirty="0" err="1">
                <a:ea typeface="Calibri"/>
                <a:cs typeface="Calibri"/>
              </a:rPr>
              <a:t>organisations</a:t>
            </a:r>
            <a:r>
              <a:rPr lang="en-US" dirty="0">
                <a:ea typeface="Calibri"/>
                <a:cs typeface="Calibri"/>
              </a:rPr>
              <a:t> on social media you can quickly understand what is important and how they communicate. Always remember this is curated content and they are promoting the stories the are proud of rather than the full picture of who they are as an </a:t>
            </a:r>
            <a:r>
              <a:rPr lang="en-US" dirty="0" err="1">
                <a:ea typeface="Calibri"/>
                <a:cs typeface="Calibri"/>
              </a:rPr>
              <a:t>organisation</a:t>
            </a:r>
            <a:r>
              <a:rPr lang="en-US" dirty="0">
                <a:ea typeface="Calibri"/>
                <a:cs typeface="Calibri"/>
              </a:rPr>
              <a:t>. Other places you can visit to find out more information are good old Google, and looking on rate my placement. </a:t>
            </a:r>
          </a:p>
          <a:p>
            <a:endParaRPr lang="en-US" dirty="0">
              <a:ea typeface="Calibri"/>
              <a:cs typeface="Calibri"/>
            </a:endParaRPr>
          </a:p>
          <a:p>
            <a:r>
              <a:rPr lang="en-US" dirty="0">
                <a:ea typeface="Calibri"/>
                <a:cs typeface="Calibri"/>
              </a:rPr>
              <a:t>Now lets ask ourselves why does </a:t>
            </a:r>
            <a:r>
              <a:rPr lang="en-US" dirty="0" err="1">
                <a:ea typeface="Calibri"/>
                <a:cs typeface="Calibri"/>
              </a:rPr>
              <a:t>organisational</a:t>
            </a:r>
            <a:r>
              <a:rPr lang="en-US" dirty="0">
                <a:ea typeface="Calibri"/>
                <a:cs typeface="Calibri"/>
              </a:rPr>
              <a:t> culture matter to me.</a:t>
            </a:r>
          </a:p>
        </p:txBody>
      </p:sp>
      <p:sp>
        <p:nvSpPr>
          <p:cNvPr id="4" name="Slide Number Placeholder 3"/>
          <p:cNvSpPr>
            <a:spLocks noGrp="1"/>
          </p:cNvSpPr>
          <p:nvPr>
            <p:ph type="sldNum" sz="quarter" idx="5"/>
          </p:nvPr>
        </p:nvSpPr>
        <p:spPr/>
        <p:txBody>
          <a:bodyPr/>
          <a:lstStyle/>
          <a:p>
            <a:fld id="{E30CDCE3-6E72-4405-A8CA-5EACA96CAB79}" type="slidenum">
              <a:rPr lang="en-GB" smtClean="0"/>
              <a:t>6</a:t>
            </a:fld>
            <a:endParaRPr lang="en-GB"/>
          </a:p>
        </p:txBody>
      </p:sp>
    </p:spTree>
    <p:extLst>
      <p:ext uri="{BB962C8B-B14F-4D97-AF65-F5344CB8AC3E}">
        <p14:creationId xmlns:p14="http://schemas.microsoft.com/office/powerpoint/2010/main" val="106835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common mistake made by many students is the lack of researching an </a:t>
            </a:r>
            <a:r>
              <a:rPr lang="en-US" dirty="0" err="1">
                <a:ea typeface="Calibri"/>
                <a:cs typeface="Calibri"/>
              </a:rPr>
              <a:t>organisations</a:t>
            </a:r>
            <a:r>
              <a:rPr lang="en-US" dirty="0">
                <a:ea typeface="Calibri"/>
                <a:cs typeface="Calibri"/>
              </a:rPr>
              <a:t> culture and often being surprised by workplace </a:t>
            </a:r>
            <a:r>
              <a:rPr lang="en-US" dirty="0" err="1">
                <a:ea typeface="Calibri"/>
                <a:cs typeface="Calibri"/>
              </a:rPr>
              <a:t>behaviours</a:t>
            </a:r>
            <a:r>
              <a:rPr lang="en-US" dirty="0">
                <a:ea typeface="Calibri"/>
                <a:cs typeface="Calibri"/>
              </a:rPr>
              <a:t> and norms. Even the little things such as workwear can catch you out if you haven't done your research. The opportunity to research a company will enable you to filter out companies that are not a fit with you and your values. By understanding </a:t>
            </a:r>
            <a:r>
              <a:rPr lang="en-US" dirty="0" err="1">
                <a:ea typeface="Calibri"/>
                <a:cs typeface="Calibri"/>
              </a:rPr>
              <a:t>organisational</a:t>
            </a:r>
            <a:r>
              <a:rPr lang="en-US" dirty="0">
                <a:ea typeface="Calibri"/>
                <a:cs typeface="Calibri"/>
              </a:rPr>
              <a:t> culture you can improve your chances of making successful applications and having successful interviews. </a:t>
            </a:r>
          </a:p>
          <a:p>
            <a:endParaRPr lang="en-US" dirty="0">
              <a:ea typeface="Calibri"/>
              <a:cs typeface="Calibri"/>
            </a:endParaRPr>
          </a:p>
          <a:p>
            <a:r>
              <a:rPr lang="en-US" dirty="0">
                <a:ea typeface="Calibri"/>
                <a:cs typeface="Calibri"/>
              </a:rPr>
              <a:t>Now pause for moment and consider – what might happen when personal values and company cultures clash? Are there possible positive outcomes? </a:t>
            </a:r>
          </a:p>
          <a:p>
            <a:r>
              <a:rPr lang="en-US" dirty="0">
                <a:ea typeface="Calibri"/>
                <a:cs typeface="Calibri"/>
              </a:rPr>
              <a:t>Lets take Timo who applied for Cummins a Turbo Engine Manufacturer. Who was </a:t>
            </a:r>
            <a:r>
              <a:rPr lang="en-US" dirty="0" err="1">
                <a:ea typeface="Calibri"/>
                <a:cs typeface="Calibri"/>
              </a:rPr>
              <a:t>critisised</a:t>
            </a:r>
            <a:r>
              <a:rPr lang="en-US" dirty="0">
                <a:ea typeface="Calibri"/>
                <a:cs typeface="Calibri"/>
              </a:rPr>
              <a:t> by fellow students for working in a diesel led </a:t>
            </a:r>
            <a:r>
              <a:rPr lang="en-US" dirty="0" err="1">
                <a:ea typeface="Calibri"/>
                <a:cs typeface="Calibri"/>
              </a:rPr>
              <a:t>organistation</a:t>
            </a:r>
            <a:r>
              <a:rPr lang="en-US" dirty="0">
                <a:ea typeface="Calibri"/>
                <a:cs typeface="Calibri"/>
              </a:rPr>
              <a:t>. Timo was able to support the improvement and design of using diesel turbos more efficiently. An example of where Timo didn't agree with the core business but could influence the future direction. </a:t>
            </a:r>
          </a:p>
          <a:p>
            <a:endParaRPr lang="en-US" dirty="0">
              <a:ea typeface="Calibri"/>
              <a:cs typeface="Calibri"/>
            </a:endParaRPr>
          </a:p>
          <a:p>
            <a:r>
              <a:rPr lang="en-US" dirty="0">
                <a:ea typeface="Calibri"/>
                <a:cs typeface="Calibri"/>
              </a:rPr>
              <a:t>There can be positives from a value and culture clash – one being it enables you to make decisions around where you do and don't want to work. It also broadens your mind about the </a:t>
            </a:r>
            <a:r>
              <a:rPr lang="en-US" dirty="0" err="1">
                <a:ea typeface="Calibri"/>
                <a:cs typeface="Calibri"/>
              </a:rPr>
              <a:t>organisation</a:t>
            </a:r>
            <a:r>
              <a:rPr lang="en-US" dirty="0">
                <a:ea typeface="Calibri"/>
                <a:cs typeface="Calibri"/>
              </a:rPr>
              <a:t> you want to work for. Some of those </a:t>
            </a:r>
            <a:r>
              <a:rPr lang="en-US" dirty="0" err="1">
                <a:ea typeface="Calibri"/>
                <a:cs typeface="Calibri"/>
              </a:rPr>
              <a:t>behaviours</a:t>
            </a:r>
            <a:r>
              <a:rPr lang="en-US" dirty="0">
                <a:ea typeface="Calibri"/>
                <a:cs typeface="Calibri"/>
              </a:rPr>
              <a:t> you thought were important you now </a:t>
            </a:r>
            <a:r>
              <a:rPr lang="en-US" dirty="0" err="1">
                <a:ea typeface="Calibri"/>
                <a:cs typeface="Calibri"/>
              </a:rPr>
              <a:t>realise</a:t>
            </a:r>
            <a:r>
              <a:rPr lang="en-US" dirty="0">
                <a:ea typeface="Calibri"/>
                <a:cs typeface="Calibri"/>
              </a:rPr>
              <a:t> they were less so and also that some cultures you didn't </a:t>
            </a:r>
            <a:r>
              <a:rPr lang="en-US" dirty="0" err="1">
                <a:ea typeface="Calibri"/>
                <a:cs typeface="Calibri"/>
              </a:rPr>
              <a:t>realise</a:t>
            </a:r>
            <a:r>
              <a:rPr lang="en-US" dirty="0">
                <a:ea typeface="Calibri"/>
                <a:cs typeface="Calibri"/>
              </a:rPr>
              <a:t> were important are. </a:t>
            </a:r>
          </a:p>
          <a:p>
            <a:endParaRPr lang="en-US" dirty="0">
              <a:ea typeface="Calibri"/>
              <a:cs typeface="Calibri"/>
            </a:endParaRPr>
          </a:p>
          <a:p>
            <a:r>
              <a:rPr lang="en-US" dirty="0">
                <a:ea typeface="Calibri"/>
                <a:cs typeface="Calibri"/>
              </a:rPr>
              <a:t>As you are working your way through interview processes a good way to assess the feel of an </a:t>
            </a:r>
            <a:r>
              <a:rPr lang="en-US" dirty="0" err="1">
                <a:ea typeface="Calibri"/>
                <a:cs typeface="Calibri"/>
              </a:rPr>
              <a:t>organsation</a:t>
            </a:r>
            <a:r>
              <a:rPr lang="en-US" dirty="0">
                <a:ea typeface="Calibri"/>
                <a:cs typeface="Calibri"/>
              </a:rPr>
              <a:t> is to observe the staff working for that business. A good interview question to ask directly is – describe the culture of the </a:t>
            </a:r>
            <a:r>
              <a:rPr lang="en-US" dirty="0" err="1">
                <a:ea typeface="Calibri"/>
                <a:cs typeface="Calibri"/>
              </a:rPr>
              <a:t>organnisation</a:t>
            </a:r>
            <a:r>
              <a:rPr lang="en-US" dirty="0">
                <a:ea typeface="Calibri"/>
                <a:cs typeface="Calibri"/>
              </a:rPr>
              <a:t> </a:t>
            </a:r>
          </a:p>
          <a:p>
            <a:endParaRPr lang="en-US" dirty="0">
              <a:ea typeface="Calibri"/>
              <a:cs typeface="Calibri"/>
            </a:endParaRPr>
          </a:p>
          <a:p>
            <a:r>
              <a:rPr lang="en-US" dirty="0">
                <a:ea typeface="Calibri"/>
                <a:cs typeface="Calibri"/>
              </a:rPr>
              <a:t>Lets now move onto a very important topic professional etiquette.</a:t>
            </a:r>
          </a:p>
        </p:txBody>
      </p:sp>
      <p:sp>
        <p:nvSpPr>
          <p:cNvPr id="4" name="Slide Number Placeholder 3"/>
          <p:cNvSpPr>
            <a:spLocks noGrp="1"/>
          </p:cNvSpPr>
          <p:nvPr>
            <p:ph type="sldNum" sz="quarter" idx="5"/>
          </p:nvPr>
        </p:nvSpPr>
        <p:spPr/>
        <p:txBody>
          <a:bodyPr/>
          <a:lstStyle/>
          <a:p>
            <a:fld id="{E30CDCE3-6E72-4405-A8CA-5EACA96CAB79}" type="slidenum">
              <a:rPr lang="en-GB" smtClean="0"/>
              <a:t>7</a:t>
            </a:fld>
            <a:endParaRPr lang="en-GB"/>
          </a:p>
        </p:txBody>
      </p:sp>
    </p:spTree>
    <p:extLst>
      <p:ext uri="{BB962C8B-B14F-4D97-AF65-F5344CB8AC3E}">
        <p14:creationId xmlns:p14="http://schemas.microsoft.com/office/powerpoint/2010/main" val="160595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5D93-8772-4F45-3A2C-DCC916B25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A0B321-29D3-7564-6855-2F00C08E1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06EA5C-7C2F-4FAD-E8DD-4EF46CFE1A7D}"/>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E69328FB-0767-4323-483A-E99DBD3FFE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97C79-5E7A-74C4-E650-3F2859FED887}"/>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2933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5D2-17FF-5E52-54C9-A9D355B55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F60F78-4FDF-7C8A-B391-23A4977CC7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6EC64-0B07-86CB-40A6-FCC9729FBA6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EFF7B5-9103-7250-F033-51B19B154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E3117E-D136-6A67-1440-E520E02A13C3}"/>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85122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7D22A-B77C-C72E-07D9-1294658A0F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8E5BBA-03CE-C252-A74F-170ED4F8FC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E7AD21-848D-3C7A-7B07-F91FE00BB906}"/>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C00E30-7BD9-CF33-ABAB-C51707BD3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5C666-D7EE-BD0B-58F7-01CB0E82261B}"/>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28998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9FB3-718B-D57F-8991-D1ED16F55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059B44-28C0-84CC-0F08-2AFC4D265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5995AC-3B85-6864-82A1-04DFD4CBAD1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DB144F56-D7A3-438A-CD7D-4A6C6F4704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078E5F-840D-EA9C-7CCA-D08B6DAFFBF8}"/>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18318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8AB3-DA2C-8C9F-A3EB-7596352A3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90C97-B6AD-416B-9E14-36BA12516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469BA-2547-8113-1522-AFC7A2A7E151}"/>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4C3E41DE-5E95-0D90-D59D-B9A02C8013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6FCEED-7048-A0F8-503D-BD60813D29E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05235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DDBC-24DC-201B-DB88-756BCAB23C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66AE05-E153-E9DF-1602-C3486B7D4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155EA6-6610-942D-FAC3-BEF8E32CC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2E9F69-C5AD-8BC3-6776-E65BDA69111C}"/>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F2DFB65-3DC3-EE35-8B5F-7FF2DBEE1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B6F19-A37B-B162-E667-A787447F3416}"/>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5143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5C79-E548-AA52-CF74-B0634A44F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9E10B-34F5-2430-2620-7889DC83C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88997-2044-C349-BE84-B0352DDBD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419F64-08B5-5C88-698B-803DA808F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E95081-7FE1-A7DC-A541-F0C92CFDD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533FCD-B661-E182-56C8-9A30CB8CDB7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8" name="Footer Placeholder 7">
            <a:extLst>
              <a:ext uri="{FF2B5EF4-FFF2-40B4-BE49-F238E27FC236}">
                <a16:creationId xmlns:a16="http://schemas.microsoft.com/office/drawing/2014/main" id="{C32190BF-8AC5-199A-2347-8F98123DC8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373056-3ACF-4396-3DD8-837173980C8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1240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D98B-6DBB-CED6-59B6-5A8357740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A73C98-2B0A-9B9D-633E-FFABF8C97CAA}"/>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4" name="Footer Placeholder 3">
            <a:extLst>
              <a:ext uri="{FF2B5EF4-FFF2-40B4-BE49-F238E27FC236}">
                <a16:creationId xmlns:a16="http://schemas.microsoft.com/office/drawing/2014/main" id="{0FF59DFF-BCE4-14B8-E37B-8202662597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D61B3-FB36-DA68-C463-990B27958A2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4164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74A37-6905-F6AF-6372-B5EF8421AA04}"/>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3" name="Footer Placeholder 2">
            <a:extLst>
              <a:ext uri="{FF2B5EF4-FFF2-40B4-BE49-F238E27FC236}">
                <a16:creationId xmlns:a16="http://schemas.microsoft.com/office/drawing/2014/main" id="{942A80E8-16D3-A08E-7459-162C10C595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812EE6-5A9E-F5B6-545D-CD1CD5462BEE}"/>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37914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EE2A-A5BD-4259-AFB3-AC0AFF7E7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AF441C-BB26-DE66-2D34-66DB081BE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AC05F9-1AE1-6660-B588-7F0A94FD2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9EF82-2253-ADB4-5FCF-98B0C94895A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CC0E826-EC4A-EF5C-2C20-D7280A2AF7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193C40-C569-35AD-1ECC-D7946DC98CA1}"/>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41862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E3E-A393-A0DA-E114-5EBCD3BF3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18526A-68EC-B5B7-D106-4C7527A50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A436AF-3EC5-F162-36CE-D54EDC9BE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D6DA-A308-53C2-3C70-5AE9A949543E}"/>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28BB68CC-42C7-4B19-8ECE-7172F41C04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E5D3C-177F-CAEC-ACE7-73C567ED35B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1965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B902E-52DC-9738-B000-51F364ED0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37456-62EE-BB2C-8F67-4EA57EF96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0583C-5D19-4C14-FA13-073A449AE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7F1A7844-5A71-CC57-2477-8593DB171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25CBD8-3B2D-9CF6-C3ED-E79A3DE00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ED8C2-C48F-4E1A-B51D-495249349321}" type="slidenum">
              <a:rPr lang="en-GB" smtClean="0"/>
              <a:t>‹#›</a:t>
            </a:fld>
            <a:endParaRPr lang="en-GB"/>
          </a:p>
        </p:txBody>
      </p:sp>
    </p:spTree>
    <p:extLst>
      <p:ext uri="{BB962C8B-B14F-4D97-AF65-F5344CB8AC3E}">
        <p14:creationId xmlns:p14="http://schemas.microsoft.com/office/powerpoint/2010/main" val="358154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lP8_MSQKeI8?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p0kGZfBCC28?feature=oembed" TargetMode="Externa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PBLaMIpQASY?feature=oembed"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8mVrPYcTZZw?feature=oembed"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vXbFA4EwOw0?feature=oembed" TargetMode="External"/><Relationship Id="rId5" Type="http://schemas.openxmlformats.org/officeDocument/2006/relationships/image" Target="../media/image8.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5_A4ePVYoG4?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bPfNOFLnams?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1026632" y="1095129"/>
            <a:ext cx="6084287" cy="2506909"/>
          </a:xfrm>
        </p:spPr>
        <p:txBody>
          <a:bodyPr>
            <a:noAutofit/>
          </a:bodyPr>
          <a:lstStyle/>
          <a:p>
            <a:pPr algn="l"/>
            <a:r>
              <a:rPr lang="en-GB" sz="8000" b="1" i="0" dirty="0">
                <a:ln w="12700">
                  <a:solidFill>
                    <a:srgbClr val="003976"/>
                  </a:solidFill>
                </a:ln>
                <a:solidFill>
                  <a:srgbClr val="003976"/>
                </a:solidFill>
                <a:latin typeface="Foco" panose="020B0504050202020203" pitchFamily="34" charset="0"/>
                <a:cs typeface="Foco" panose="020B0504050202020203" pitchFamily="34" charset="0"/>
              </a:rPr>
              <a:t>PLACEMENT</a:t>
            </a:r>
            <a:br>
              <a:rPr lang="en-GB" sz="8000" b="1" i="0" dirty="0">
                <a:ln w="12700">
                  <a:solidFill>
                    <a:srgbClr val="003976"/>
                  </a:solidFill>
                </a:ln>
                <a:solidFill>
                  <a:srgbClr val="003976"/>
                </a:solidFill>
                <a:latin typeface="Foco" panose="020B0504050202020203" pitchFamily="34" charset="0"/>
                <a:cs typeface="Foco" panose="020B0504050202020203" pitchFamily="34" charset="0"/>
              </a:rPr>
            </a:br>
            <a:r>
              <a:rPr lang="en-GB" sz="8000" b="1" i="0" cap="none" spc="50" dirty="0">
                <a:ln w="381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8000" b="1" dirty="0">
              <a:ln w="12700">
                <a:solidFill>
                  <a:schemeClr val="tx1"/>
                </a:solidFill>
              </a:ln>
              <a:solidFill>
                <a:srgbClr val="003976"/>
              </a:solidFill>
              <a:latin typeface="Foco" panose="020B0504050202020203" pitchFamily="34" charset="0"/>
              <a:cs typeface="Foco" panose="020B0504050202020203" pitchFamily="34" charset="0"/>
            </a:endParaRPr>
          </a:p>
        </p:txBody>
      </p:sp>
      <p:sp>
        <p:nvSpPr>
          <p:cNvPr id="21" name="Rectangle 20">
            <a:extLst>
              <a:ext uri="{FF2B5EF4-FFF2-40B4-BE49-F238E27FC236}">
                <a16:creationId xmlns:a16="http://schemas.microsoft.com/office/drawing/2014/main" id="{CFFF89C6-7961-77F0-1713-6EA502739D99}"/>
              </a:ext>
            </a:extLst>
          </p:cNvPr>
          <p:cNvSpPr/>
          <p:nvPr/>
        </p:nvSpPr>
        <p:spPr>
          <a:xfrm>
            <a:off x="1138143" y="3602038"/>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Organisational Culture - Slide 1">
            <a:hlinkClick r:id="" action="ppaction://media"/>
            <a:extLst>
              <a:ext uri="{FF2B5EF4-FFF2-40B4-BE49-F238E27FC236}">
                <a16:creationId xmlns:a16="http://schemas.microsoft.com/office/drawing/2014/main" id="{F2340296-89DF-1808-00A9-609D9F91013B}"/>
              </a:ext>
            </a:extLst>
          </p:cNvPr>
          <p:cNvPicPr>
            <a:picLocks noRot="1" noChangeAspect="1"/>
          </p:cNvPicPr>
          <p:nvPr>
            <a:videoFile r:link="rId1"/>
          </p:nvPr>
        </p:nvPicPr>
        <p:blipFill>
          <a:blip r:embed="rId6"/>
          <a:stretch>
            <a:fillRect/>
          </a:stretch>
        </p:blipFill>
        <p:spPr>
          <a:xfrm>
            <a:off x="7116556" y="1712843"/>
            <a:ext cx="4785347" cy="2780748"/>
          </a:xfrm>
          <a:prstGeom prst="rect">
            <a:avLst/>
          </a:prstGeom>
        </p:spPr>
      </p:pic>
    </p:spTree>
    <p:extLst>
      <p:ext uri="{BB962C8B-B14F-4D97-AF65-F5344CB8AC3E}">
        <p14:creationId xmlns:p14="http://schemas.microsoft.com/office/powerpoint/2010/main" val="133354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477980" y="1095129"/>
            <a:ext cx="5773889" cy="3190000"/>
          </a:xfrm>
        </p:spPr>
        <p:txBody>
          <a:bodyPr>
            <a:noAutofit/>
          </a:bodyPr>
          <a:lstStyle/>
          <a:p>
            <a:pPr algn="l"/>
            <a:r>
              <a:rPr lang="en-GB" sz="6600" b="1" dirty="0">
                <a:ln w="12700">
                  <a:solidFill>
                    <a:srgbClr val="003976"/>
                  </a:solidFill>
                </a:ln>
                <a:solidFill>
                  <a:srgbClr val="003976"/>
                </a:solidFill>
                <a:latin typeface="Foco"/>
              </a:rPr>
              <a:t>Organisational  Culture &amp; Placement Etiquette</a:t>
            </a:r>
            <a:endParaRPr lang="en-GB" sz="6600" b="1" dirty="0">
              <a:ln w="12700">
                <a:solidFill>
                  <a:srgbClr val="003976"/>
                </a:solidFill>
              </a:ln>
              <a:solidFill>
                <a:srgbClr val="003976"/>
              </a:solidFill>
              <a:latin typeface="Foco" panose="020B0504050202020203" pitchFamily="34" charset="0"/>
            </a:endParaRPr>
          </a:p>
        </p:txBody>
      </p:sp>
      <p:sp>
        <p:nvSpPr>
          <p:cNvPr id="21" name="Rectangle 20">
            <a:extLst>
              <a:ext uri="{FF2B5EF4-FFF2-40B4-BE49-F238E27FC236}">
                <a16:creationId xmlns:a16="http://schemas.microsoft.com/office/drawing/2014/main" id="{CFFF89C6-7961-77F0-1713-6EA502739D99}"/>
              </a:ext>
            </a:extLst>
          </p:cNvPr>
          <p:cNvSpPr/>
          <p:nvPr/>
        </p:nvSpPr>
        <p:spPr>
          <a:xfrm>
            <a:off x="477980" y="4417827"/>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Organisational Culture - Slide 2">
            <a:hlinkClick r:id="" action="ppaction://media"/>
            <a:extLst>
              <a:ext uri="{FF2B5EF4-FFF2-40B4-BE49-F238E27FC236}">
                <a16:creationId xmlns:a16="http://schemas.microsoft.com/office/drawing/2014/main" id="{8B33CA9B-D9C7-541E-5B69-AB8230D5D0E5}"/>
              </a:ext>
            </a:extLst>
          </p:cNvPr>
          <p:cNvPicPr>
            <a:picLocks noRot="1" noChangeAspect="1"/>
          </p:cNvPicPr>
          <p:nvPr>
            <a:videoFile r:link="rId1"/>
          </p:nvPr>
        </p:nvPicPr>
        <p:blipFill>
          <a:blip r:embed="rId6"/>
          <a:stretch>
            <a:fillRect/>
          </a:stretch>
        </p:blipFill>
        <p:spPr>
          <a:xfrm>
            <a:off x="6398729" y="1359453"/>
            <a:ext cx="5403782" cy="3134139"/>
          </a:xfrm>
          <a:prstGeom prst="rect">
            <a:avLst/>
          </a:prstGeom>
        </p:spPr>
      </p:pic>
    </p:spTree>
    <p:extLst>
      <p:ext uri="{BB962C8B-B14F-4D97-AF65-F5344CB8AC3E}">
        <p14:creationId xmlns:p14="http://schemas.microsoft.com/office/powerpoint/2010/main" val="372836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838200" y="365125"/>
            <a:ext cx="10515600" cy="1325563"/>
          </a:xfrm>
        </p:spPr>
        <p:txBody>
          <a:bodyPr/>
          <a:lstStyle/>
          <a:p>
            <a:r>
              <a:rPr lang="en-US" sz="4400" b="1" dirty="0">
                <a:latin typeface="Foco" panose="020B0504050202020203"/>
              </a:rPr>
              <a:t>Aim and Objectives</a:t>
            </a:r>
            <a:endParaRPr lang="en-GB" b="1" dirty="0">
              <a:latin typeface="Foco" panose="020B0504050202020203"/>
            </a:endParaRP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2" name="Content Placeholder 7" descr="A picture containing clothing, person, child, cartoon&#10;&#10;Description automatically generated">
            <a:extLst>
              <a:ext uri="{FF2B5EF4-FFF2-40B4-BE49-F238E27FC236}">
                <a16:creationId xmlns:a16="http://schemas.microsoft.com/office/drawing/2014/main" id="{E35FB9B3-D5D2-64AC-43F9-C0F826D8CC75}"/>
              </a:ext>
            </a:extLst>
          </p:cNvPr>
          <p:cNvPicPr>
            <a:picLocks noChangeAspect="1"/>
          </p:cNvPicPr>
          <p:nvPr/>
        </p:nvPicPr>
        <p:blipFill rotWithShape="1">
          <a:blip r:embed="rId4">
            <a:extLst>
              <a:ext uri="{28A0092B-C50C-407E-A947-70E740481C1C}">
                <a14:useLocalDpi xmlns:a14="http://schemas.microsoft.com/office/drawing/2010/main" val="0"/>
              </a:ext>
            </a:extLst>
          </a:blip>
          <a:srcRect r="78415" b="57078"/>
          <a:stretch/>
        </p:blipFill>
        <p:spPr>
          <a:xfrm>
            <a:off x="360237" y="4320208"/>
            <a:ext cx="2129762" cy="2382222"/>
          </a:xfrm>
          <a:prstGeom prst="rect">
            <a:avLst/>
          </a:prstGeom>
        </p:spPr>
      </p:pic>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3">
            <a:extLst>
              <a:ext uri="{FF2B5EF4-FFF2-40B4-BE49-F238E27FC236}">
                <a16:creationId xmlns:a16="http://schemas.microsoft.com/office/drawing/2014/main" id="{1665C9E0-5FEC-A489-20AD-D4A94520A5D3}"/>
              </a:ext>
            </a:extLst>
          </p:cNvPr>
          <p:cNvSpPr txBox="1">
            <a:spLocks/>
          </p:cNvSpPr>
          <p:nvPr/>
        </p:nvSpPr>
        <p:spPr>
          <a:xfrm>
            <a:off x="5645426" y="2296253"/>
            <a:ext cx="6338230" cy="4214930"/>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latin typeface="Foco" panose="020B0504050202020203"/>
              </a:rPr>
              <a:t>Aim</a:t>
            </a:r>
            <a:endParaRPr lang="en-US" dirty="0"/>
          </a:p>
          <a:p>
            <a:pPr marL="342900">
              <a:lnSpc>
                <a:spcPct val="100000"/>
              </a:lnSpc>
            </a:pPr>
            <a:r>
              <a:rPr lang="en-US" dirty="0">
                <a:latin typeface="Foco" panose="020B0504050202020203"/>
              </a:rPr>
              <a:t>We gain a better understanding of how to thrive in placement</a:t>
            </a:r>
          </a:p>
          <a:p>
            <a:pPr marL="342900">
              <a:lnSpc>
                <a:spcPct val="100000"/>
              </a:lnSpc>
            </a:pPr>
            <a:endParaRPr lang="en-US" dirty="0">
              <a:latin typeface="Foco" panose="020B0504050202020203"/>
            </a:endParaRPr>
          </a:p>
          <a:p>
            <a:pPr marL="0" indent="0">
              <a:lnSpc>
                <a:spcPct val="100000"/>
              </a:lnSpc>
              <a:buNone/>
            </a:pPr>
            <a:r>
              <a:rPr lang="en-US" b="1" dirty="0">
                <a:latin typeface="Foco" panose="020B0504050202020203"/>
              </a:rPr>
              <a:t>Objectives</a:t>
            </a:r>
          </a:p>
          <a:p>
            <a:pPr marL="342900">
              <a:lnSpc>
                <a:spcPct val="100000"/>
              </a:lnSpc>
            </a:pPr>
            <a:r>
              <a:rPr lang="en-US" dirty="0">
                <a:latin typeface="Foco" panose="020B0504050202020203"/>
              </a:rPr>
              <a:t>Gain a more thorough understanding of how I can meet my placement company’s expectations regarding </a:t>
            </a:r>
            <a:r>
              <a:rPr lang="en-US" b="1" dirty="0">
                <a:latin typeface="Foco" panose="020B0504050202020203"/>
              </a:rPr>
              <a:t>professional etiquette and company culture</a:t>
            </a:r>
          </a:p>
          <a:p>
            <a:pPr marL="342900">
              <a:lnSpc>
                <a:spcPct val="100000"/>
              </a:lnSpc>
            </a:pPr>
            <a:r>
              <a:rPr lang="en-US" dirty="0">
                <a:latin typeface="Foco" panose="020B0504050202020203"/>
              </a:rPr>
              <a:t>To consider options for </a:t>
            </a:r>
            <a:r>
              <a:rPr lang="en-US" b="1" dirty="0">
                <a:latin typeface="Foco" panose="020B0504050202020203"/>
              </a:rPr>
              <a:t>commuting and choice of location </a:t>
            </a:r>
            <a:r>
              <a:rPr lang="en-US" dirty="0">
                <a:latin typeface="Foco" panose="020B0504050202020203"/>
              </a:rPr>
              <a:t>during placement</a:t>
            </a:r>
          </a:p>
        </p:txBody>
      </p:sp>
      <p:pic>
        <p:nvPicPr>
          <p:cNvPr id="4" name="Online Media 3" title="Placement Guide: Organisational Culture - Slide 3">
            <a:hlinkClick r:id="" action="ppaction://media"/>
            <a:extLst>
              <a:ext uri="{FF2B5EF4-FFF2-40B4-BE49-F238E27FC236}">
                <a16:creationId xmlns:a16="http://schemas.microsoft.com/office/drawing/2014/main" id="{BE299DA8-AF04-23BC-82CB-1EBA52AA30E8}"/>
              </a:ext>
            </a:extLst>
          </p:cNvPr>
          <p:cNvPicPr>
            <a:picLocks noRot="1" noChangeAspect="1"/>
          </p:cNvPicPr>
          <p:nvPr>
            <a:videoFile r:link="rId1"/>
          </p:nvPr>
        </p:nvPicPr>
        <p:blipFill>
          <a:blip r:embed="rId5"/>
          <a:stretch>
            <a:fillRect/>
          </a:stretch>
        </p:blipFill>
        <p:spPr>
          <a:xfrm>
            <a:off x="357946" y="1613452"/>
            <a:ext cx="5006218" cy="2802836"/>
          </a:xfrm>
          <a:prstGeom prst="rect">
            <a:avLst/>
          </a:prstGeom>
        </p:spPr>
      </p:pic>
    </p:spTree>
    <p:extLst>
      <p:ext uri="{BB962C8B-B14F-4D97-AF65-F5344CB8AC3E}">
        <p14:creationId xmlns:p14="http://schemas.microsoft.com/office/powerpoint/2010/main" val="4068719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477980" y="1095129"/>
            <a:ext cx="6386646" cy="2867271"/>
          </a:xfrm>
        </p:spPr>
        <p:txBody>
          <a:bodyPr>
            <a:noAutofit/>
          </a:bodyPr>
          <a:lstStyle/>
          <a:p>
            <a:pPr algn="l"/>
            <a:r>
              <a:rPr lang="en-GB" sz="8000" b="1" dirty="0">
                <a:ln w="12700">
                  <a:solidFill>
                    <a:srgbClr val="003976"/>
                  </a:solidFill>
                </a:ln>
                <a:solidFill>
                  <a:srgbClr val="003976"/>
                </a:solidFill>
                <a:latin typeface="Foco" panose="020B0504050202020203" pitchFamily="34" charset="0"/>
              </a:rPr>
              <a:t>Organisational  Culture</a:t>
            </a:r>
          </a:p>
        </p:txBody>
      </p:sp>
      <p:sp>
        <p:nvSpPr>
          <p:cNvPr id="21" name="Rectangle 20">
            <a:extLst>
              <a:ext uri="{FF2B5EF4-FFF2-40B4-BE49-F238E27FC236}">
                <a16:creationId xmlns:a16="http://schemas.microsoft.com/office/drawing/2014/main" id="{CFFF89C6-7961-77F0-1713-6EA502739D99}"/>
              </a:ext>
            </a:extLst>
          </p:cNvPr>
          <p:cNvSpPr/>
          <p:nvPr/>
        </p:nvSpPr>
        <p:spPr>
          <a:xfrm>
            <a:off x="477980" y="3998677"/>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Organisational Culture - Slide 4">
            <a:hlinkClick r:id="" action="ppaction://media"/>
            <a:extLst>
              <a:ext uri="{FF2B5EF4-FFF2-40B4-BE49-F238E27FC236}">
                <a16:creationId xmlns:a16="http://schemas.microsoft.com/office/drawing/2014/main" id="{6DBE4BE4-AC4F-98DD-9DB2-C4DA9ED934ED}"/>
              </a:ext>
            </a:extLst>
          </p:cNvPr>
          <p:cNvPicPr>
            <a:picLocks noRot="1" noChangeAspect="1"/>
          </p:cNvPicPr>
          <p:nvPr>
            <a:videoFile r:link="rId1"/>
          </p:nvPr>
        </p:nvPicPr>
        <p:blipFill>
          <a:blip r:embed="rId5"/>
          <a:stretch>
            <a:fillRect/>
          </a:stretch>
        </p:blipFill>
        <p:spPr>
          <a:xfrm>
            <a:off x="7094468" y="1536148"/>
            <a:ext cx="4862652" cy="2813879"/>
          </a:xfrm>
          <a:prstGeom prst="rect">
            <a:avLst/>
          </a:prstGeom>
        </p:spPr>
      </p:pic>
    </p:spTree>
    <p:extLst>
      <p:ext uri="{BB962C8B-B14F-4D97-AF65-F5344CB8AC3E}">
        <p14:creationId xmlns:p14="http://schemas.microsoft.com/office/powerpoint/2010/main" val="26908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p:txBody>
          <a:bodyPr/>
          <a:lstStyle/>
          <a:p>
            <a:r>
              <a:rPr lang="en-GB" sz="4400" b="1" dirty="0">
                <a:latin typeface="Foco" panose="020B0504050202020203"/>
              </a:rPr>
              <a:t>Organisational Culture</a:t>
            </a:r>
            <a:endParaRPr lang="en-GB" b="1" dirty="0">
              <a:latin typeface="Foco" panose="020B0504050202020203"/>
            </a:endParaRPr>
          </a:p>
        </p:txBody>
      </p:sp>
      <p:pic>
        <p:nvPicPr>
          <p:cNvPr id="4" name="Content Placeholder 7" descr="A picture containing clothing, person, child, cartoon&#10;&#10;Description automatically generated">
            <a:extLst>
              <a:ext uri="{FF2B5EF4-FFF2-40B4-BE49-F238E27FC236}">
                <a16:creationId xmlns:a16="http://schemas.microsoft.com/office/drawing/2014/main" id="{89909E16-2F45-3D09-B2FC-676F9B4D7FC3}"/>
              </a:ext>
            </a:extLst>
          </p:cNvPr>
          <p:cNvPicPr>
            <a:picLocks noChangeAspect="1"/>
          </p:cNvPicPr>
          <p:nvPr/>
        </p:nvPicPr>
        <p:blipFill rotWithShape="1">
          <a:blip r:embed="rId4">
            <a:extLst>
              <a:ext uri="{28A0092B-C50C-407E-A947-70E740481C1C}">
                <a14:useLocalDpi xmlns:a14="http://schemas.microsoft.com/office/drawing/2010/main" val="0"/>
              </a:ext>
            </a:extLst>
          </a:blip>
          <a:srcRect l="71430" r="3135" b="56988"/>
          <a:stretch/>
        </p:blipFill>
        <p:spPr>
          <a:xfrm>
            <a:off x="9179630" y="4387458"/>
            <a:ext cx="2595275" cy="2468711"/>
          </a:xfrm>
          <a:prstGeom prst="rect">
            <a:avLst/>
          </a:prstGeom>
        </p:spPr>
      </p:pic>
      <p:sp>
        <p:nvSpPr>
          <p:cNvPr id="6" name="Rectangle 5">
            <a:extLst>
              <a:ext uri="{FF2B5EF4-FFF2-40B4-BE49-F238E27FC236}">
                <a16:creationId xmlns:a16="http://schemas.microsoft.com/office/drawing/2014/main" id="{F6311BF0-A108-CAA3-18D5-5D2BCE5A6FDD}"/>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5" name="Content Placeholder 2">
            <a:extLst>
              <a:ext uri="{FF2B5EF4-FFF2-40B4-BE49-F238E27FC236}">
                <a16:creationId xmlns:a16="http://schemas.microsoft.com/office/drawing/2014/main" id="{58BB590A-33BC-4356-6FC9-42EE5527F432}"/>
              </a:ext>
            </a:extLst>
          </p:cNvPr>
          <p:cNvSpPr>
            <a:spLocks noGrp="1"/>
          </p:cNvSpPr>
          <p:nvPr>
            <p:ph idx="1"/>
          </p:nvPr>
        </p:nvSpPr>
        <p:spPr>
          <a:xfrm>
            <a:off x="466546" y="2327877"/>
            <a:ext cx="6600825" cy="3829050"/>
          </a:xfrm>
        </p:spPr>
        <p:txBody>
          <a:bodyPr anchor="t">
            <a:normAutofit/>
          </a:bodyPr>
          <a:lstStyle/>
          <a:p>
            <a:r>
              <a:rPr lang="en-GB" sz="4000" dirty="0"/>
              <a:t>What is Organisational Culture?</a:t>
            </a:r>
          </a:p>
          <a:p>
            <a:r>
              <a:rPr lang="en-GB" sz="4000" dirty="0"/>
              <a:t>Why should Organisational Culture matter to me?</a:t>
            </a:r>
          </a:p>
        </p:txBody>
      </p:sp>
      <p:pic>
        <p:nvPicPr>
          <p:cNvPr id="8" name="Online Media 7" title="Placement Guide: Organisational Culture - Slide 5">
            <a:hlinkClick r:id="" action="ppaction://media"/>
            <a:extLst>
              <a:ext uri="{FF2B5EF4-FFF2-40B4-BE49-F238E27FC236}">
                <a16:creationId xmlns:a16="http://schemas.microsoft.com/office/drawing/2014/main" id="{35948F2C-7CE5-86D8-84AA-EC99BA7790C7}"/>
              </a:ext>
            </a:extLst>
          </p:cNvPr>
          <p:cNvPicPr>
            <a:picLocks noRot="1" noChangeAspect="1"/>
          </p:cNvPicPr>
          <p:nvPr>
            <a:videoFile r:link="rId1"/>
          </p:nvPr>
        </p:nvPicPr>
        <p:blipFill>
          <a:blip r:embed="rId5"/>
          <a:stretch>
            <a:fillRect/>
          </a:stretch>
        </p:blipFill>
        <p:spPr>
          <a:xfrm>
            <a:off x="6663773" y="1458843"/>
            <a:ext cx="5105609" cy="2791793"/>
          </a:xfrm>
          <a:prstGeom prst="rect">
            <a:avLst/>
          </a:prstGeom>
        </p:spPr>
      </p:pic>
    </p:spTree>
    <p:extLst>
      <p:ext uri="{BB962C8B-B14F-4D97-AF65-F5344CB8AC3E}">
        <p14:creationId xmlns:p14="http://schemas.microsoft.com/office/powerpoint/2010/main" val="253837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E3BBAFD1-C1EF-6FD6-AA1A-7D9F1F11952C}"/>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Snipped 8">
            <a:extLst>
              <a:ext uri="{FF2B5EF4-FFF2-40B4-BE49-F238E27FC236}">
                <a16:creationId xmlns:a16="http://schemas.microsoft.com/office/drawing/2014/main" id="{382A30EC-1DB4-3C39-FF63-F534C6AFD2A4}"/>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94ADDE-04DC-A394-78C3-C1D43C24939A}"/>
              </a:ext>
            </a:extLst>
          </p:cNvPr>
          <p:cNvSpPr>
            <a:spLocks noGrp="1"/>
          </p:cNvSpPr>
          <p:nvPr>
            <p:ph type="title"/>
          </p:nvPr>
        </p:nvSpPr>
        <p:spPr>
          <a:xfrm>
            <a:off x="0" y="38291"/>
            <a:ext cx="10515600" cy="1325563"/>
          </a:xfrm>
        </p:spPr>
        <p:txBody>
          <a:bodyPr/>
          <a:lstStyle/>
          <a:p>
            <a:r>
              <a:rPr lang="en-GB" b="1" dirty="0">
                <a:latin typeface="Foco" panose="020B0504050202020203"/>
              </a:rPr>
              <a:t>What is Organisational Culture?</a:t>
            </a:r>
          </a:p>
        </p:txBody>
      </p:sp>
      <p:sp>
        <p:nvSpPr>
          <p:cNvPr id="3" name="Content Placeholder 2">
            <a:extLst>
              <a:ext uri="{FF2B5EF4-FFF2-40B4-BE49-F238E27FC236}">
                <a16:creationId xmlns:a16="http://schemas.microsoft.com/office/drawing/2014/main" id="{15DF69F8-5509-44B8-8016-7D900DA281A9}"/>
              </a:ext>
            </a:extLst>
          </p:cNvPr>
          <p:cNvSpPr>
            <a:spLocks noGrp="1"/>
          </p:cNvSpPr>
          <p:nvPr>
            <p:ph idx="1"/>
          </p:nvPr>
        </p:nvSpPr>
        <p:spPr>
          <a:xfrm>
            <a:off x="311426" y="2026636"/>
            <a:ext cx="6914971" cy="4351338"/>
          </a:xfrm>
        </p:spPr>
        <p:txBody>
          <a:bodyPr>
            <a:normAutofit fontScale="92500" lnSpcReduction="20000"/>
          </a:bodyPr>
          <a:lstStyle/>
          <a:p>
            <a:r>
              <a:rPr lang="en-GB" dirty="0">
                <a:latin typeface="Foco" panose="020B0504050202020203"/>
              </a:rPr>
              <a:t>The “character” or “feel” of an organisation (examples may include customer-oriented, mission-focused, or innovation-driven)</a:t>
            </a:r>
          </a:p>
          <a:p>
            <a:r>
              <a:rPr lang="en-GB" dirty="0">
                <a:latin typeface="Foco" panose="020B0504050202020203"/>
              </a:rPr>
              <a:t>Behavioural norms, expectations, unwritten rules and quirks of the company and its staff</a:t>
            </a:r>
          </a:p>
          <a:p>
            <a:r>
              <a:rPr lang="en-GB" dirty="0">
                <a:latin typeface="Foco" panose="020B0504050202020203"/>
              </a:rPr>
              <a:t>You can find out more on a Company website – Look for Mission Statement or Corporate Values pages</a:t>
            </a:r>
          </a:p>
          <a:p>
            <a:r>
              <a:rPr lang="en-GB" dirty="0">
                <a:latin typeface="Foco" panose="020B0504050202020203"/>
              </a:rPr>
              <a:t>Social media – check for what stories and images they select for use as well as communication style</a:t>
            </a:r>
          </a:p>
          <a:p>
            <a:r>
              <a:rPr lang="en-GB" dirty="0">
                <a:latin typeface="Foco" panose="020B0504050202020203"/>
              </a:rPr>
              <a:t>Google Reviews, Glassdoor or </a:t>
            </a:r>
            <a:r>
              <a:rPr lang="en-GB" dirty="0" err="1">
                <a:latin typeface="Foco" panose="020B0504050202020203"/>
              </a:rPr>
              <a:t>RateMyPlacement</a:t>
            </a:r>
            <a:r>
              <a:rPr lang="en-GB" dirty="0">
                <a:latin typeface="Foco" panose="020B0504050202020203"/>
              </a:rPr>
              <a:t> might also help</a:t>
            </a:r>
          </a:p>
          <a:p>
            <a:endParaRPr lang="en-GB" dirty="0"/>
          </a:p>
        </p:txBody>
      </p:sp>
      <p:sp>
        <p:nvSpPr>
          <p:cNvPr id="5" name="Title 1">
            <a:extLst>
              <a:ext uri="{FF2B5EF4-FFF2-40B4-BE49-F238E27FC236}">
                <a16:creationId xmlns:a16="http://schemas.microsoft.com/office/drawing/2014/main" id="{72F8E4DF-B45E-0058-9FC2-0B0CD3EF41B7}"/>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D5069E17-DBAC-CE8E-05DB-2751EE534A96}"/>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Online Media 6" title="Placement Guide: Organisational Culture - Slide 6">
            <a:hlinkClick r:id="" action="ppaction://media"/>
            <a:extLst>
              <a:ext uri="{FF2B5EF4-FFF2-40B4-BE49-F238E27FC236}">
                <a16:creationId xmlns:a16="http://schemas.microsoft.com/office/drawing/2014/main" id="{152B1392-D947-E5C1-3AA7-26077C138B89}"/>
              </a:ext>
            </a:extLst>
          </p:cNvPr>
          <p:cNvPicPr>
            <a:picLocks noRot="1" noChangeAspect="1"/>
          </p:cNvPicPr>
          <p:nvPr>
            <a:videoFile r:link="rId1"/>
          </p:nvPr>
        </p:nvPicPr>
        <p:blipFill>
          <a:blip r:embed="rId4"/>
          <a:stretch>
            <a:fillRect/>
          </a:stretch>
        </p:blipFill>
        <p:spPr>
          <a:xfrm>
            <a:off x="7226990" y="1712843"/>
            <a:ext cx="4840565" cy="2725531"/>
          </a:xfrm>
          <a:prstGeom prst="rect">
            <a:avLst/>
          </a:prstGeom>
        </p:spPr>
      </p:pic>
    </p:spTree>
    <p:extLst>
      <p:ext uri="{BB962C8B-B14F-4D97-AF65-F5344CB8AC3E}">
        <p14:creationId xmlns:p14="http://schemas.microsoft.com/office/powerpoint/2010/main" val="3613457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E3BBAFD1-C1EF-6FD6-AA1A-7D9F1F11952C}"/>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Snipped 8">
            <a:extLst>
              <a:ext uri="{FF2B5EF4-FFF2-40B4-BE49-F238E27FC236}">
                <a16:creationId xmlns:a16="http://schemas.microsoft.com/office/drawing/2014/main" id="{382A30EC-1DB4-3C39-FF63-F534C6AFD2A4}"/>
              </a:ext>
            </a:extLst>
          </p:cNvPr>
          <p:cNvSpPr/>
          <p:nvPr/>
        </p:nvSpPr>
        <p:spPr>
          <a:xfrm flipV="1">
            <a:off x="-117986" y="-1446330"/>
            <a:ext cx="10265286"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94ADDE-04DC-A394-78C3-C1D43C24939A}"/>
              </a:ext>
            </a:extLst>
          </p:cNvPr>
          <p:cNvSpPr>
            <a:spLocks noGrp="1"/>
          </p:cNvSpPr>
          <p:nvPr>
            <p:ph type="title"/>
          </p:nvPr>
        </p:nvSpPr>
        <p:spPr>
          <a:xfrm>
            <a:off x="417094" y="230188"/>
            <a:ext cx="9356515" cy="1133666"/>
          </a:xfrm>
        </p:spPr>
        <p:txBody>
          <a:bodyPr>
            <a:normAutofit fontScale="90000"/>
          </a:bodyPr>
          <a:lstStyle/>
          <a:p>
            <a:r>
              <a:rPr lang="en-GB" b="1" dirty="0">
                <a:latin typeface="Foco" panose="020B0504050202020203"/>
              </a:rPr>
              <a:t>Why should Organisational Culture matter to me?</a:t>
            </a:r>
          </a:p>
        </p:txBody>
      </p:sp>
      <p:sp>
        <p:nvSpPr>
          <p:cNvPr id="3" name="Content Placeholder 2">
            <a:extLst>
              <a:ext uri="{FF2B5EF4-FFF2-40B4-BE49-F238E27FC236}">
                <a16:creationId xmlns:a16="http://schemas.microsoft.com/office/drawing/2014/main" id="{15DF69F8-5509-44B8-8016-7D900DA281A9}"/>
              </a:ext>
            </a:extLst>
          </p:cNvPr>
          <p:cNvSpPr>
            <a:spLocks noGrp="1"/>
          </p:cNvSpPr>
          <p:nvPr>
            <p:ph idx="1"/>
          </p:nvPr>
        </p:nvSpPr>
        <p:spPr>
          <a:xfrm>
            <a:off x="311076" y="2077934"/>
            <a:ext cx="6937863" cy="4351338"/>
          </a:xfrm>
        </p:spPr>
        <p:txBody>
          <a:bodyPr vert="horz" lIns="91440" tIns="45720" rIns="91440" bIns="45720" rtlCol="0" anchor="t">
            <a:normAutofit lnSpcReduction="10000"/>
          </a:bodyPr>
          <a:lstStyle/>
          <a:p>
            <a:r>
              <a:rPr lang="en-GB" dirty="0">
                <a:latin typeface="Foco" panose="020B0504050202020203"/>
              </a:rPr>
              <a:t>Organisations often assess applications for, and recruit people, that match their culture</a:t>
            </a:r>
          </a:p>
          <a:p>
            <a:r>
              <a:rPr lang="en-GB" dirty="0">
                <a:latin typeface="Foco" panose="020B0504050202020203"/>
              </a:rPr>
              <a:t>Working for an organisation where company and your personal values align increases the likelihood of a more fulfilled career</a:t>
            </a:r>
          </a:p>
          <a:p>
            <a:r>
              <a:rPr lang="en-GB" b="1" dirty="0">
                <a:latin typeface="Foco" panose="020B0504050202020203"/>
              </a:rPr>
              <a:t>Consider: </a:t>
            </a:r>
            <a:r>
              <a:rPr lang="en-GB" dirty="0">
                <a:latin typeface="Foco" panose="020B0504050202020203"/>
              </a:rPr>
              <a:t>What might happen when personal values and company cultures clash? Are there possible positive outcomes?</a:t>
            </a:r>
          </a:p>
          <a:p>
            <a:r>
              <a:rPr lang="en-GB" b="1" dirty="0">
                <a:latin typeface="Foco" panose="020B0504050202020203"/>
              </a:rPr>
              <a:t>Tip: </a:t>
            </a:r>
            <a:r>
              <a:rPr lang="en-GB" dirty="0">
                <a:latin typeface="Foco" panose="020B0504050202020203"/>
              </a:rPr>
              <a:t>At interviews use your eyes and ears… Are staff happy? Fulfilled? Smiling? Stressed? Swamped with work?</a:t>
            </a:r>
          </a:p>
        </p:txBody>
      </p:sp>
      <p:sp>
        <p:nvSpPr>
          <p:cNvPr id="5" name="Title 1">
            <a:extLst>
              <a:ext uri="{FF2B5EF4-FFF2-40B4-BE49-F238E27FC236}">
                <a16:creationId xmlns:a16="http://schemas.microsoft.com/office/drawing/2014/main" id="{72F8E4DF-B45E-0058-9FC2-0B0CD3EF41B7}"/>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D5069E17-DBAC-CE8E-05DB-2751EE534A96}"/>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Online Media 6" title="Placement Guide: Organisational Culture - Slide 7">
            <a:hlinkClick r:id="" action="ppaction://media"/>
            <a:extLst>
              <a:ext uri="{FF2B5EF4-FFF2-40B4-BE49-F238E27FC236}">
                <a16:creationId xmlns:a16="http://schemas.microsoft.com/office/drawing/2014/main" id="{1378C054-BD13-F25F-3943-9FECB6825E6E}"/>
              </a:ext>
            </a:extLst>
          </p:cNvPr>
          <p:cNvPicPr>
            <a:picLocks noRot="1" noChangeAspect="1"/>
          </p:cNvPicPr>
          <p:nvPr>
            <a:videoFile r:link="rId1"/>
          </p:nvPr>
        </p:nvPicPr>
        <p:blipFill>
          <a:blip r:embed="rId4"/>
          <a:stretch>
            <a:fillRect/>
          </a:stretch>
        </p:blipFill>
        <p:spPr>
          <a:xfrm>
            <a:off x="7249077" y="1712843"/>
            <a:ext cx="4730129" cy="2681357"/>
          </a:xfrm>
          <a:prstGeom prst="rect">
            <a:avLst/>
          </a:prstGeom>
        </p:spPr>
      </p:pic>
    </p:spTree>
    <p:extLst>
      <p:ext uri="{BB962C8B-B14F-4D97-AF65-F5344CB8AC3E}">
        <p14:creationId xmlns:p14="http://schemas.microsoft.com/office/powerpoint/2010/main" val="1476012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for presentation" id="{D55C6B8E-F8BC-4CE3-A85F-ABC4BC73B458}" vid="{BED472A1-BDAE-4C80-BB6B-7CA62D1B70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6C8215D829C48952A77D9F5EBE93A" ma:contentTypeVersion="5" ma:contentTypeDescription="Create a new document." ma:contentTypeScope="" ma:versionID="8883582c32ef9a260f824826812bab5c">
  <xsd:schema xmlns:xsd="http://www.w3.org/2001/XMLSchema" xmlns:xs="http://www.w3.org/2001/XMLSchema" xmlns:p="http://schemas.microsoft.com/office/2006/metadata/properties" xmlns:ns2="c456bc60-ab65-4e20-a5b2-89e7d76a0857" xmlns:ns3="a554a6e4-5d36-4013-8067-3b001aff3d58" targetNamespace="http://schemas.microsoft.com/office/2006/metadata/properties" ma:root="true" ma:fieldsID="32a9db20b8938b922a1ec1176f4212ed" ns2:_="" ns3:_="">
    <xsd:import namespace="c456bc60-ab65-4e20-a5b2-89e7d76a0857"/>
    <xsd:import namespace="a554a6e4-5d36-4013-8067-3b001aff3d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56bc60-ab65-4e20-a5b2-89e7d76a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54a6e4-5d36-4013-8067-3b001aff3d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E92A7E-3583-43F3-82C0-A3E7B5F1EE4F}">
  <ds:schemaRefs>
    <ds:schemaRef ds:uri="http://schemas.microsoft.com/sharepoint/v3/contenttype/forms"/>
  </ds:schemaRefs>
</ds:datastoreItem>
</file>

<file path=customXml/itemProps2.xml><?xml version="1.0" encoding="utf-8"?>
<ds:datastoreItem xmlns:ds="http://schemas.openxmlformats.org/officeDocument/2006/customXml" ds:itemID="{E2642BF5-CE5D-4644-B1E6-3B165B258B80}">
  <ds:schemaRefs>
    <ds:schemaRef ds:uri="http://schemas.microsoft.com/office/infopath/2007/PartnerControls"/>
    <ds:schemaRef ds:uri="http://purl.org/dc/elements/1.1/"/>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terms/"/>
    <ds:schemaRef ds:uri="a554a6e4-5d36-4013-8067-3b001aff3d58"/>
    <ds:schemaRef ds:uri="c456bc60-ab65-4e20-a5b2-89e7d76a0857"/>
    <ds:schemaRef ds:uri="http://www.w3.org/XML/1998/namespace"/>
  </ds:schemaRefs>
</ds:datastoreItem>
</file>

<file path=customXml/itemProps3.xml><?xml version="1.0" encoding="utf-8"?>
<ds:datastoreItem xmlns:ds="http://schemas.openxmlformats.org/officeDocument/2006/customXml" ds:itemID="{9E80970F-16F6-4580-ADB1-A08BE3317DEA}">
  <ds:schemaRefs>
    <ds:schemaRef ds:uri="a554a6e4-5d36-4013-8067-3b001aff3d58"/>
    <ds:schemaRef ds:uri="c456bc60-ab65-4e20-a5b2-89e7d76a08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856</TotalTime>
  <Words>1091</Words>
  <Application>Microsoft Office PowerPoint</Application>
  <PresentationFormat>Widescreen</PresentationFormat>
  <Paragraphs>59</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PLACEMENT HELP GUIDES</vt:lpstr>
      <vt:lpstr>Organisational  Culture &amp; Placement Etiquette</vt:lpstr>
      <vt:lpstr>Aim and Objectives</vt:lpstr>
      <vt:lpstr>Organisational  Culture</vt:lpstr>
      <vt:lpstr>Organisational Culture</vt:lpstr>
      <vt:lpstr>What is Organisational Culture?</vt:lpstr>
      <vt:lpstr>Why should Organisational Culture matter to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PLACEMENT HELP GUIDES</dc:title>
  <dc:creator>Andre Morgado Rocha</dc:creator>
  <cp:lastModifiedBy>Chris Webb</cp:lastModifiedBy>
  <cp:revision>1928</cp:revision>
  <dcterms:created xsi:type="dcterms:W3CDTF">2023-05-25T15:37:15Z</dcterms:created>
  <dcterms:modified xsi:type="dcterms:W3CDTF">2024-06-13T11:20:49Z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0x0101009866C8215D829C48952A77D9F5EBE93A</vt:lpwstr>
  </property>
</Properties>
</file>