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14"/>
  </p:notesMasterIdLst>
  <p:sldIdLst>
    <p:sldId id="264" r:id="rId6"/>
    <p:sldId id="263" r:id="rId7"/>
    <p:sldId id="262" r:id="rId8"/>
    <p:sldId id="261" r:id="rId9"/>
    <p:sldId id="259" r:id="rId10"/>
    <p:sldId id="258" r:id="rId11"/>
    <p:sldId id="260" r:id="rId12"/>
    <p:sldId id="257"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A372B-3ED8-BA79-5E0E-59576B4BB17F}" v="56" dt="2024-06-13T11:05:02.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ebb" userId="S::c.t.webb@hud.ac.uk::02fadeeb-ad87-4ec2-9de4-daf84960d3dc" providerId="AD" clId="Web-{816EC244-E034-961F-C63C-2F74A1401385}"/>
    <pc:docChg chg="modSld">
      <pc:chgData name="Chris Webb" userId="S::c.t.webb@hud.ac.uk::02fadeeb-ad87-4ec2-9de4-daf84960d3dc" providerId="AD" clId="Web-{816EC244-E034-961F-C63C-2F74A1401385}" dt="2024-04-30T09:12:59.551" v="5"/>
      <pc:docMkLst>
        <pc:docMk/>
      </pc:docMkLst>
      <pc:sldChg chg="addSp modSp modMedia addAnim">
        <pc:chgData name="Chris Webb" userId="S::c.t.webb@hud.ac.uk::02fadeeb-ad87-4ec2-9de4-daf84960d3dc" providerId="AD" clId="Web-{816EC244-E034-961F-C63C-2F74A1401385}" dt="2024-04-30T09:12:59.551" v="5"/>
        <pc:sldMkLst>
          <pc:docMk/>
          <pc:sldMk cId="3997810368" sldId="257"/>
        </pc:sldMkLst>
        <pc:picChg chg="add mod">
          <ac:chgData name="Chris Webb" userId="S::c.t.webb@hud.ac.uk::02fadeeb-ad87-4ec2-9de4-daf84960d3dc" providerId="AD" clId="Web-{816EC244-E034-961F-C63C-2F74A1401385}" dt="2024-04-30T09:12:59.551" v="5"/>
          <ac:picMkLst>
            <pc:docMk/>
            <pc:sldMk cId="3997810368" sldId="257"/>
            <ac:picMk id="3" creationId="{E1E77558-6850-52FF-7ABD-479595AC96E5}"/>
          </ac:picMkLst>
        </pc:picChg>
      </pc:sldChg>
    </pc:docChg>
  </pc:docChgLst>
  <pc:docChgLst>
    <pc:chgData name="Chris Webb" userId="S::c.t.webb@hud.ac.uk::02fadeeb-ad87-4ec2-9de4-daf84960d3dc" providerId="AD" clId="Web-{F8732A05-C63E-B2E4-40EE-86AFDC311F39}"/>
    <pc:docChg chg="modSld">
      <pc:chgData name="Chris Webb" userId="S::c.t.webb@hud.ac.uk::02fadeeb-ad87-4ec2-9de4-daf84960d3dc" providerId="AD" clId="Web-{F8732A05-C63E-B2E4-40EE-86AFDC311F39}" dt="2024-04-30T09:07:56.383" v="15"/>
      <pc:docMkLst>
        <pc:docMk/>
      </pc:docMkLst>
      <pc:sldChg chg="addSp delSp modSp modMedia addAnim delAnim">
        <pc:chgData name="Chris Webb" userId="S::c.t.webb@hud.ac.uk::02fadeeb-ad87-4ec2-9de4-daf84960d3dc" providerId="AD" clId="Web-{F8732A05-C63E-B2E4-40EE-86AFDC311F39}" dt="2024-04-30T09:07:56.383" v="15"/>
        <pc:sldMkLst>
          <pc:docMk/>
          <pc:sldMk cId="2145737863" sldId="259"/>
        </pc:sldMkLst>
        <pc:picChg chg="add del mod">
          <ac:chgData name="Chris Webb" userId="S::c.t.webb@hud.ac.uk::02fadeeb-ad87-4ec2-9de4-daf84960d3dc" providerId="AD" clId="Web-{F8732A05-C63E-B2E4-40EE-86AFDC311F39}" dt="2024-04-30T09:07:56.383" v="15"/>
          <ac:picMkLst>
            <pc:docMk/>
            <pc:sldMk cId="2145737863" sldId="259"/>
            <ac:picMk id="4" creationId="{AE3BF3BB-5761-21BB-D4FB-038D1AFB8A49}"/>
          </ac:picMkLst>
        </pc:picChg>
      </pc:sldChg>
      <pc:sldChg chg="addSp modSp modMedia addAnim">
        <pc:chgData name="Chris Webb" userId="S::c.t.webb@hud.ac.uk::02fadeeb-ad87-4ec2-9de4-daf84960d3dc" providerId="AD" clId="Web-{F8732A05-C63E-B2E4-40EE-86AFDC311F39}" dt="2024-04-30T09:06:53.897" v="8"/>
        <pc:sldMkLst>
          <pc:docMk/>
          <pc:sldMk cId="4049735768" sldId="261"/>
        </pc:sldMkLst>
        <pc:picChg chg="add mod">
          <ac:chgData name="Chris Webb" userId="S::c.t.webb@hud.ac.uk::02fadeeb-ad87-4ec2-9de4-daf84960d3dc" providerId="AD" clId="Web-{F8732A05-C63E-B2E4-40EE-86AFDC311F39}" dt="2024-04-30T09:06:53.897" v="8"/>
          <ac:picMkLst>
            <pc:docMk/>
            <pc:sldMk cId="4049735768" sldId="261"/>
            <ac:picMk id="9" creationId="{3D8E0FC3-E138-E5E8-3AE1-3A4DE28C84AC}"/>
          </ac:picMkLst>
        </pc:picChg>
      </pc:sldChg>
      <pc:sldChg chg="modSp">
        <pc:chgData name="Chris Webb" userId="S::c.t.webb@hud.ac.uk::02fadeeb-ad87-4ec2-9de4-daf84960d3dc" providerId="AD" clId="Web-{F8732A05-C63E-B2E4-40EE-86AFDC311F39}" dt="2024-04-30T09:06:12.739" v="2" actId="14100"/>
        <pc:sldMkLst>
          <pc:docMk/>
          <pc:sldMk cId="2099385308" sldId="263"/>
        </pc:sldMkLst>
        <pc:picChg chg="mod">
          <ac:chgData name="Chris Webb" userId="S::c.t.webb@hud.ac.uk::02fadeeb-ad87-4ec2-9de4-daf84960d3dc" providerId="AD" clId="Web-{F8732A05-C63E-B2E4-40EE-86AFDC311F39}" dt="2024-04-30T09:06:12.739" v="2" actId="14100"/>
          <ac:picMkLst>
            <pc:docMk/>
            <pc:sldMk cId="2099385308" sldId="263"/>
            <ac:picMk id="3" creationId="{6F15EB03-C1E3-6262-BEB1-2555A9848B52}"/>
          </ac:picMkLst>
        </pc:picChg>
        <pc:picChg chg="mod">
          <ac:chgData name="Chris Webb" userId="S::c.t.webb@hud.ac.uk::02fadeeb-ad87-4ec2-9de4-daf84960d3dc" providerId="AD" clId="Web-{F8732A05-C63E-B2E4-40EE-86AFDC311F39}" dt="2024-04-30T09:06:09.739" v="1" actId="1076"/>
          <ac:picMkLst>
            <pc:docMk/>
            <pc:sldMk cId="2099385308" sldId="263"/>
            <ac:picMk id="24" creationId="{7A587DD3-AC9E-BB91-0F33-55AAE4D4AA2E}"/>
          </ac:picMkLst>
        </pc:picChg>
      </pc:sldChg>
    </pc:docChg>
  </pc:docChgLst>
  <pc:docChgLst>
    <pc:chgData name="Chris Webb" userId="S::c.t.webb@hud.ac.uk::02fadeeb-ad87-4ec2-9de4-daf84960d3dc" providerId="AD" clId="Web-{D473EAE5-210E-72AE-5E00-A97674062C84}"/>
    <pc:docChg chg="modSld">
      <pc:chgData name="Chris Webb" userId="S::c.t.webb@hud.ac.uk::02fadeeb-ad87-4ec2-9de4-daf84960d3dc" providerId="AD" clId="Web-{D473EAE5-210E-72AE-5E00-A97674062C84}" dt="2024-05-22T11:44:04.172" v="15"/>
      <pc:docMkLst>
        <pc:docMk/>
      </pc:docMkLst>
      <pc:sldChg chg="modSp modMedia">
        <pc:chgData name="Chris Webb" userId="S::c.t.webb@hud.ac.uk::02fadeeb-ad87-4ec2-9de4-daf84960d3dc" providerId="AD" clId="Web-{D473EAE5-210E-72AE-5E00-A97674062C84}" dt="2024-05-22T11:44:04.172" v="15"/>
        <pc:sldMkLst>
          <pc:docMk/>
          <pc:sldMk cId="3997810368" sldId="257"/>
        </pc:sldMkLst>
        <pc:picChg chg="mod">
          <ac:chgData name="Chris Webb" userId="S::c.t.webb@hud.ac.uk::02fadeeb-ad87-4ec2-9de4-daf84960d3dc" providerId="AD" clId="Web-{D473EAE5-210E-72AE-5E00-A97674062C84}" dt="2024-05-22T11:44:04.172" v="15"/>
          <ac:picMkLst>
            <pc:docMk/>
            <pc:sldMk cId="3997810368" sldId="257"/>
            <ac:picMk id="3" creationId="{E1E77558-6850-52FF-7ABD-479595AC96E5}"/>
          </ac:picMkLst>
        </pc:picChg>
      </pc:sldChg>
      <pc:sldChg chg="modSp modMedia">
        <pc:chgData name="Chris Webb" userId="S::c.t.webb@hud.ac.uk::02fadeeb-ad87-4ec2-9de4-daf84960d3dc" providerId="AD" clId="Web-{D473EAE5-210E-72AE-5E00-A97674062C84}" dt="2024-05-22T11:43:40.155" v="11"/>
        <pc:sldMkLst>
          <pc:docMk/>
          <pc:sldMk cId="2446215765" sldId="258"/>
        </pc:sldMkLst>
        <pc:picChg chg="mod">
          <ac:chgData name="Chris Webb" userId="S::c.t.webb@hud.ac.uk::02fadeeb-ad87-4ec2-9de4-daf84960d3dc" providerId="AD" clId="Web-{D473EAE5-210E-72AE-5E00-A97674062C84}" dt="2024-05-22T11:43:40.155" v="11"/>
          <ac:picMkLst>
            <pc:docMk/>
            <pc:sldMk cId="2446215765" sldId="258"/>
            <ac:picMk id="9" creationId="{FE448FA3-09A6-8BC6-29CC-A83E6F1448E0}"/>
          </ac:picMkLst>
        </pc:picChg>
      </pc:sldChg>
      <pc:sldChg chg="modSp modMedia">
        <pc:chgData name="Chris Webb" userId="S::c.t.webb@hud.ac.uk::02fadeeb-ad87-4ec2-9de4-daf84960d3dc" providerId="AD" clId="Web-{D473EAE5-210E-72AE-5E00-A97674062C84}" dt="2024-05-22T11:43:24.373" v="9"/>
        <pc:sldMkLst>
          <pc:docMk/>
          <pc:sldMk cId="2145737863" sldId="259"/>
        </pc:sldMkLst>
        <pc:picChg chg="mod">
          <ac:chgData name="Chris Webb" userId="S::c.t.webb@hud.ac.uk::02fadeeb-ad87-4ec2-9de4-daf84960d3dc" providerId="AD" clId="Web-{D473EAE5-210E-72AE-5E00-A97674062C84}" dt="2024-05-22T11:43:24.373" v="9"/>
          <ac:picMkLst>
            <pc:docMk/>
            <pc:sldMk cId="2145737863" sldId="259"/>
            <ac:picMk id="4" creationId="{78918751-81D1-2CCE-790A-7061FD582502}"/>
          </ac:picMkLst>
        </pc:picChg>
      </pc:sldChg>
      <pc:sldChg chg="modSp modMedia">
        <pc:chgData name="Chris Webb" userId="S::c.t.webb@hud.ac.uk::02fadeeb-ad87-4ec2-9de4-daf84960d3dc" providerId="AD" clId="Web-{D473EAE5-210E-72AE-5E00-A97674062C84}" dt="2024-05-22T11:43:52.328" v="13"/>
        <pc:sldMkLst>
          <pc:docMk/>
          <pc:sldMk cId="3848537726" sldId="260"/>
        </pc:sldMkLst>
        <pc:picChg chg="mod">
          <ac:chgData name="Chris Webb" userId="S::c.t.webb@hud.ac.uk::02fadeeb-ad87-4ec2-9de4-daf84960d3dc" providerId="AD" clId="Web-{D473EAE5-210E-72AE-5E00-A97674062C84}" dt="2024-05-22T11:43:52.328" v="13"/>
          <ac:picMkLst>
            <pc:docMk/>
            <pc:sldMk cId="3848537726" sldId="260"/>
            <ac:picMk id="3" creationId="{5042A0D7-3EE2-B19E-DDD6-986A39D43BD0}"/>
          </ac:picMkLst>
        </pc:picChg>
      </pc:sldChg>
      <pc:sldChg chg="modSp modMedia">
        <pc:chgData name="Chris Webb" userId="S::c.t.webb@hud.ac.uk::02fadeeb-ad87-4ec2-9de4-daf84960d3dc" providerId="AD" clId="Web-{D473EAE5-210E-72AE-5E00-A97674062C84}" dt="2024-05-22T11:43:07.779" v="7"/>
        <pc:sldMkLst>
          <pc:docMk/>
          <pc:sldMk cId="4049735768" sldId="261"/>
        </pc:sldMkLst>
        <pc:picChg chg="mod">
          <ac:chgData name="Chris Webb" userId="S::c.t.webb@hud.ac.uk::02fadeeb-ad87-4ec2-9de4-daf84960d3dc" providerId="AD" clId="Web-{D473EAE5-210E-72AE-5E00-A97674062C84}" dt="2024-05-22T11:43:07.779" v="7"/>
          <ac:picMkLst>
            <pc:docMk/>
            <pc:sldMk cId="4049735768" sldId="261"/>
            <ac:picMk id="9" creationId="{3D8E0FC3-E138-E5E8-3AE1-3A4DE28C84AC}"/>
          </ac:picMkLst>
        </pc:picChg>
      </pc:sldChg>
      <pc:sldChg chg="modSp modMedia">
        <pc:chgData name="Chris Webb" userId="S::c.t.webb@hud.ac.uk::02fadeeb-ad87-4ec2-9de4-daf84960d3dc" providerId="AD" clId="Web-{D473EAE5-210E-72AE-5E00-A97674062C84}" dt="2024-05-22T11:42:53.575" v="5"/>
        <pc:sldMkLst>
          <pc:docMk/>
          <pc:sldMk cId="1386255574" sldId="262"/>
        </pc:sldMkLst>
        <pc:picChg chg="mod">
          <ac:chgData name="Chris Webb" userId="S::c.t.webb@hud.ac.uk::02fadeeb-ad87-4ec2-9de4-daf84960d3dc" providerId="AD" clId="Web-{D473EAE5-210E-72AE-5E00-A97674062C84}" dt="2024-05-22T11:42:53.575" v="5"/>
          <ac:picMkLst>
            <pc:docMk/>
            <pc:sldMk cId="1386255574" sldId="262"/>
            <ac:picMk id="9" creationId="{D8B55CC9-3CB8-C8C8-1E5C-9D9F938DBFF9}"/>
          </ac:picMkLst>
        </pc:picChg>
      </pc:sldChg>
      <pc:sldChg chg="modSp modMedia">
        <pc:chgData name="Chris Webb" userId="S::c.t.webb@hud.ac.uk::02fadeeb-ad87-4ec2-9de4-daf84960d3dc" providerId="AD" clId="Web-{D473EAE5-210E-72AE-5E00-A97674062C84}" dt="2024-05-22T11:42:29.090" v="3"/>
        <pc:sldMkLst>
          <pc:docMk/>
          <pc:sldMk cId="2099385308" sldId="263"/>
        </pc:sldMkLst>
        <pc:picChg chg="mod">
          <ac:chgData name="Chris Webb" userId="S::c.t.webb@hud.ac.uk::02fadeeb-ad87-4ec2-9de4-daf84960d3dc" providerId="AD" clId="Web-{D473EAE5-210E-72AE-5E00-A97674062C84}" dt="2024-05-22T11:42:29.090" v="3"/>
          <ac:picMkLst>
            <pc:docMk/>
            <pc:sldMk cId="2099385308" sldId="263"/>
            <ac:picMk id="3" creationId="{6F15EB03-C1E3-6262-BEB1-2555A9848B52}"/>
          </ac:picMkLst>
        </pc:picChg>
      </pc:sldChg>
      <pc:sldChg chg="modSp modMedia">
        <pc:chgData name="Chris Webb" userId="S::c.t.webb@hud.ac.uk::02fadeeb-ad87-4ec2-9de4-daf84960d3dc" providerId="AD" clId="Web-{D473EAE5-210E-72AE-5E00-A97674062C84}" dt="2024-05-22T11:42:08.026" v="1"/>
        <pc:sldMkLst>
          <pc:docMk/>
          <pc:sldMk cId="2896489415" sldId="264"/>
        </pc:sldMkLst>
        <pc:picChg chg="mod">
          <ac:chgData name="Chris Webb" userId="S::c.t.webb@hud.ac.uk::02fadeeb-ad87-4ec2-9de4-daf84960d3dc" providerId="AD" clId="Web-{D473EAE5-210E-72AE-5E00-A97674062C84}" dt="2024-05-22T11:42:08.026" v="1"/>
          <ac:picMkLst>
            <pc:docMk/>
            <pc:sldMk cId="2896489415" sldId="264"/>
            <ac:picMk id="3" creationId="{C6F5092B-2449-D612-5595-7FDC7E3A5A41}"/>
          </ac:picMkLst>
        </pc:picChg>
      </pc:sldChg>
    </pc:docChg>
  </pc:docChgLst>
  <pc:docChgLst>
    <pc:chgData name="Chris Webb" userId="S::c.t.webb@hud.ac.uk::02fadeeb-ad87-4ec2-9de4-daf84960d3dc" providerId="AD" clId="Web-{40F8F099-840F-1AED-83C5-BA60910C9321}"/>
    <pc:docChg chg="modSld">
      <pc:chgData name="Chris Webb" userId="S::c.t.webb@hud.ac.uk::02fadeeb-ad87-4ec2-9de4-daf84960d3dc" providerId="AD" clId="Web-{40F8F099-840F-1AED-83C5-BA60910C9321}" dt="2024-04-30T09:05:47.284" v="35"/>
      <pc:docMkLst>
        <pc:docMk/>
      </pc:docMkLst>
      <pc:sldChg chg="addSp modSp modMedia addAnim">
        <pc:chgData name="Chris Webb" userId="S::c.t.webb@hud.ac.uk::02fadeeb-ad87-4ec2-9de4-daf84960d3dc" providerId="AD" clId="Web-{40F8F099-840F-1AED-83C5-BA60910C9321}" dt="2024-04-30T09:05:47.284" v="35"/>
        <pc:sldMkLst>
          <pc:docMk/>
          <pc:sldMk cId="2446215765" sldId="258"/>
        </pc:sldMkLst>
        <pc:picChg chg="add mod">
          <ac:chgData name="Chris Webb" userId="S::c.t.webb@hud.ac.uk::02fadeeb-ad87-4ec2-9de4-daf84960d3dc" providerId="AD" clId="Web-{40F8F099-840F-1AED-83C5-BA60910C9321}" dt="2024-04-30T09:05:47.284" v="35"/>
          <ac:picMkLst>
            <pc:docMk/>
            <pc:sldMk cId="2446215765" sldId="258"/>
            <ac:picMk id="9" creationId="{FE448FA3-09A6-8BC6-29CC-A83E6F1448E0}"/>
          </ac:picMkLst>
        </pc:picChg>
      </pc:sldChg>
      <pc:sldChg chg="addSp modSp modMedia addAnim">
        <pc:chgData name="Chris Webb" userId="S::c.t.webb@hud.ac.uk::02fadeeb-ad87-4ec2-9de4-daf84960d3dc" providerId="AD" clId="Web-{40F8F099-840F-1AED-83C5-BA60910C9321}" dt="2024-04-30T09:05:12.065" v="30"/>
        <pc:sldMkLst>
          <pc:docMk/>
          <pc:sldMk cId="2145737863" sldId="259"/>
        </pc:sldMkLst>
        <pc:picChg chg="add mod">
          <ac:chgData name="Chris Webb" userId="S::c.t.webb@hud.ac.uk::02fadeeb-ad87-4ec2-9de4-daf84960d3dc" providerId="AD" clId="Web-{40F8F099-840F-1AED-83C5-BA60910C9321}" dt="2024-04-30T09:05:12.065" v="30"/>
          <ac:picMkLst>
            <pc:docMk/>
            <pc:sldMk cId="2145737863" sldId="259"/>
            <ac:picMk id="4" creationId="{30432ABC-170F-58CF-2D7F-A8A4C7C64AE0}"/>
          </ac:picMkLst>
        </pc:picChg>
      </pc:sldChg>
      <pc:sldChg chg="addSp modSp modMedia addAnim">
        <pc:chgData name="Chris Webb" userId="S::c.t.webb@hud.ac.uk::02fadeeb-ad87-4ec2-9de4-daf84960d3dc" providerId="AD" clId="Web-{40F8F099-840F-1AED-83C5-BA60910C9321}" dt="2024-04-30T09:03:58.688" v="24"/>
        <pc:sldMkLst>
          <pc:docMk/>
          <pc:sldMk cId="4049735768" sldId="261"/>
        </pc:sldMkLst>
        <pc:picChg chg="add mod">
          <ac:chgData name="Chris Webb" userId="S::c.t.webb@hud.ac.uk::02fadeeb-ad87-4ec2-9de4-daf84960d3dc" providerId="AD" clId="Web-{40F8F099-840F-1AED-83C5-BA60910C9321}" dt="2024-04-30T09:03:58.688" v="24"/>
          <ac:picMkLst>
            <pc:docMk/>
            <pc:sldMk cId="4049735768" sldId="261"/>
            <ac:picMk id="9" creationId="{04819B89-D97F-06A5-1365-EE072D004671}"/>
          </ac:picMkLst>
        </pc:picChg>
      </pc:sldChg>
      <pc:sldChg chg="addSp modSp modMedia addAnim">
        <pc:chgData name="Chris Webb" userId="S::c.t.webb@hud.ac.uk::02fadeeb-ad87-4ec2-9de4-daf84960d3dc" providerId="AD" clId="Web-{40F8F099-840F-1AED-83C5-BA60910C9321}" dt="2024-04-30T08:49:28.372" v="18"/>
        <pc:sldMkLst>
          <pc:docMk/>
          <pc:sldMk cId="1386255574" sldId="262"/>
        </pc:sldMkLst>
        <pc:spChg chg="mod">
          <ac:chgData name="Chris Webb" userId="S::c.t.webb@hud.ac.uk::02fadeeb-ad87-4ec2-9de4-daf84960d3dc" providerId="AD" clId="Web-{40F8F099-840F-1AED-83C5-BA60910C9321}" dt="2024-04-30T08:48:11.776" v="13" actId="1076"/>
          <ac:spMkLst>
            <pc:docMk/>
            <pc:sldMk cId="1386255574" sldId="262"/>
            <ac:spMk id="2" creationId="{B0020ACE-36E0-5B55-C134-4B0E44123646}"/>
          </ac:spMkLst>
        </pc:spChg>
        <pc:spChg chg="mod">
          <ac:chgData name="Chris Webb" userId="S::c.t.webb@hud.ac.uk::02fadeeb-ad87-4ec2-9de4-daf84960d3dc" providerId="AD" clId="Web-{40F8F099-840F-1AED-83C5-BA60910C9321}" dt="2024-04-30T08:49:02.027" v="17" actId="1076"/>
          <ac:spMkLst>
            <pc:docMk/>
            <pc:sldMk cId="1386255574" sldId="262"/>
            <ac:spMk id="3" creationId="{BF8E66B1-DF2F-0A2A-A057-389C479F0F0D}"/>
          </ac:spMkLst>
        </pc:spChg>
        <pc:spChg chg="mod">
          <ac:chgData name="Chris Webb" userId="S::c.t.webb@hud.ac.uk::02fadeeb-ad87-4ec2-9de4-daf84960d3dc" providerId="AD" clId="Web-{40F8F099-840F-1AED-83C5-BA60910C9321}" dt="2024-04-30T08:48:07.340" v="12" actId="1076"/>
          <ac:spMkLst>
            <pc:docMk/>
            <pc:sldMk cId="1386255574" sldId="262"/>
            <ac:spMk id="7" creationId="{3A60738F-2B02-FD59-F850-D4CBCA2B80C6}"/>
          </ac:spMkLst>
        </pc:spChg>
        <pc:picChg chg="add mod">
          <ac:chgData name="Chris Webb" userId="S::c.t.webb@hud.ac.uk::02fadeeb-ad87-4ec2-9de4-daf84960d3dc" providerId="AD" clId="Web-{40F8F099-840F-1AED-83C5-BA60910C9321}" dt="2024-04-30T08:49:28.372" v="18"/>
          <ac:picMkLst>
            <pc:docMk/>
            <pc:sldMk cId="1386255574" sldId="262"/>
            <ac:picMk id="9" creationId="{D8B55CC9-3CB8-C8C8-1E5C-9D9F938DBFF9}"/>
          </ac:picMkLst>
        </pc:picChg>
      </pc:sldChg>
      <pc:sldChg chg="addSp modSp modMedia addAnim">
        <pc:chgData name="Chris Webb" userId="S::c.t.webb@hud.ac.uk::02fadeeb-ad87-4ec2-9de4-daf84960d3dc" providerId="AD" clId="Web-{40F8F099-840F-1AED-83C5-BA60910C9321}" dt="2024-04-30T08:46:57.024" v="9"/>
        <pc:sldMkLst>
          <pc:docMk/>
          <pc:sldMk cId="2099385308" sldId="263"/>
        </pc:sldMkLst>
        <pc:picChg chg="add mod">
          <ac:chgData name="Chris Webb" userId="S::c.t.webb@hud.ac.uk::02fadeeb-ad87-4ec2-9de4-daf84960d3dc" providerId="AD" clId="Web-{40F8F099-840F-1AED-83C5-BA60910C9321}" dt="2024-04-30T08:46:57.024" v="9"/>
          <ac:picMkLst>
            <pc:docMk/>
            <pc:sldMk cId="2099385308" sldId="263"/>
            <ac:picMk id="3" creationId="{6F15EB03-C1E3-6262-BEB1-2555A9848B52}"/>
          </ac:picMkLst>
        </pc:picChg>
      </pc:sldChg>
      <pc:sldChg chg="addSp modSp modMedia addAnim">
        <pc:chgData name="Chris Webb" userId="S::c.t.webb@hud.ac.uk::02fadeeb-ad87-4ec2-9de4-daf84960d3dc" providerId="AD" clId="Web-{40F8F099-840F-1AED-83C5-BA60910C9321}" dt="2024-04-30T08:46:35.399" v="5"/>
        <pc:sldMkLst>
          <pc:docMk/>
          <pc:sldMk cId="2896489415" sldId="264"/>
        </pc:sldMkLst>
        <pc:picChg chg="add mod">
          <ac:chgData name="Chris Webb" userId="S::c.t.webb@hud.ac.uk::02fadeeb-ad87-4ec2-9de4-daf84960d3dc" providerId="AD" clId="Web-{40F8F099-840F-1AED-83C5-BA60910C9321}" dt="2024-04-30T08:46:35.399" v="5"/>
          <ac:picMkLst>
            <pc:docMk/>
            <pc:sldMk cId="2896489415" sldId="264"/>
            <ac:picMk id="3" creationId="{C6F5092B-2449-D612-5595-7FDC7E3A5A41}"/>
          </ac:picMkLst>
        </pc:picChg>
      </pc:sldChg>
    </pc:docChg>
  </pc:docChgLst>
  <pc:docChgLst>
    <pc:chgData name="Chris Webb" userId="S::c.t.webb@hud.ac.uk::02fadeeb-ad87-4ec2-9de4-daf84960d3dc" providerId="AD" clId="Web-{761A372B-3ED8-BA79-5E0E-59576B4BB17F}"/>
    <pc:docChg chg="modSld">
      <pc:chgData name="Chris Webb" userId="S::c.t.webb@hud.ac.uk::02fadeeb-ad87-4ec2-9de4-daf84960d3dc" providerId="AD" clId="Web-{761A372B-3ED8-BA79-5E0E-59576B4BB17F}" dt="2024-06-13T11:05:02.904" v="55" actId="1076"/>
      <pc:docMkLst>
        <pc:docMk/>
      </pc:docMkLst>
      <pc:sldChg chg="addSp delSp modSp delAnim">
        <pc:chgData name="Chris Webb" userId="S::c.t.webb@hud.ac.uk::02fadeeb-ad87-4ec2-9de4-daf84960d3dc" providerId="AD" clId="Web-{761A372B-3ED8-BA79-5E0E-59576B4BB17F}" dt="2024-06-13T11:05:02.904" v="55" actId="1076"/>
        <pc:sldMkLst>
          <pc:docMk/>
          <pc:sldMk cId="3997810368" sldId="257"/>
        </pc:sldMkLst>
        <pc:picChg chg="del">
          <ac:chgData name="Chris Webb" userId="S::c.t.webb@hud.ac.uk::02fadeeb-ad87-4ec2-9de4-daf84960d3dc" providerId="AD" clId="Web-{761A372B-3ED8-BA79-5E0E-59576B4BB17F}" dt="2024-06-13T11:04:40.044" v="49"/>
          <ac:picMkLst>
            <pc:docMk/>
            <pc:sldMk cId="3997810368" sldId="257"/>
            <ac:picMk id="3" creationId="{E1E77558-6850-52FF-7ABD-479595AC96E5}"/>
          </ac:picMkLst>
        </pc:picChg>
        <pc:picChg chg="add mod">
          <ac:chgData name="Chris Webb" userId="S::c.t.webb@hud.ac.uk::02fadeeb-ad87-4ec2-9de4-daf84960d3dc" providerId="AD" clId="Web-{761A372B-3ED8-BA79-5E0E-59576B4BB17F}" dt="2024-06-13T11:05:02.904" v="55" actId="1076"/>
          <ac:picMkLst>
            <pc:docMk/>
            <pc:sldMk cId="3997810368" sldId="257"/>
            <ac:picMk id="4" creationId="{2626FD3E-036F-7DA0-5780-A3294420AAAA}"/>
          </ac:picMkLst>
        </pc:picChg>
      </pc:sldChg>
      <pc:sldChg chg="addSp delSp modSp delAnim">
        <pc:chgData name="Chris Webb" userId="S::c.t.webb@hud.ac.uk::02fadeeb-ad87-4ec2-9de4-daf84960d3dc" providerId="AD" clId="Web-{761A372B-3ED8-BA79-5E0E-59576B4BB17F}" dt="2024-06-13T11:03:54.058" v="43" actId="1076"/>
        <pc:sldMkLst>
          <pc:docMk/>
          <pc:sldMk cId="2446215765" sldId="258"/>
        </pc:sldMkLst>
        <pc:picChg chg="del">
          <ac:chgData name="Chris Webb" userId="S::c.t.webb@hud.ac.uk::02fadeeb-ad87-4ec2-9de4-daf84960d3dc" providerId="AD" clId="Web-{761A372B-3ED8-BA79-5E0E-59576B4BB17F}" dt="2024-06-13T11:03:29.792" v="37"/>
          <ac:picMkLst>
            <pc:docMk/>
            <pc:sldMk cId="2446215765" sldId="258"/>
            <ac:picMk id="9" creationId="{FE448FA3-09A6-8BC6-29CC-A83E6F1448E0}"/>
          </ac:picMkLst>
        </pc:picChg>
        <pc:picChg chg="add mod">
          <ac:chgData name="Chris Webb" userId="S::c.t.webb@hud.ac.uk::02fadeeb-ad87-4ec2-9de4-daf84960d3dc" providerId="AD" clId="Web-{761A372B-3ED8-BA79-5E0E-59576B4BB17F}" dt="2024-06-13T11:03:54.058" v="43" actId="1076"/>
          <ac:picMkLst>
            <pc:docMk/>
            <pc:sldMk cId="2446215765" sldId="258"/>
            <ac:picMk id="10" creationId="{7E565690-4D2C-2AD3-9E44-A2511771CF56}"/>
          </ac:picMkLst>
        </pc:picChg>
      </pc:sldChg>
      <pc:sldChg chg="addSp delSp modSp delAnim">
        <pc:chgData name="Chris Webb" userId="S::c.t.webb@hud.ac.uk::02fadeeb-ad87-4ec2-9de4-daf84960d3dc" providerId="AD" clId="Web-{761A372B-3ED8-BA79-5E0E-59576B4BB17F}" dt="2024-06-13T11:03:25.620" v="36" actId="14100"/>
        <pc:sldMkLst>
          <pc:docMk/>
          <pc:sldMk cId="2145737863" sldId="259"/>
        </pc:sldMkLst>
        <pc:picChg chg="del">
          <ac:chgData name="Chris Webb" userId="S::c.t.webb@hud.ac.uk::02fadeeb-ad87-4ec2-9de4-daf84960d3dc" providerId="AD" clId="Web-{761A372B-3ED8-BA79-5E0E-59576B4BB17F}" dt="2024-06-13T11:02:48.556" v="30"/>
          <ac:picMkLst>
            <pc:docMk/>
            <pc:sldMk cId="2145737863" sldId="259"/>
            <ac:picMk id="4" creationId="{78918751-81D1-2CCE-790A-7061FD582502}"/>
          </ac:picMkLst>
        </pc:picChg>
        <pc:picChg chg="add mod">
          <ac:chgData name="Chris Webb" userId="S::c.t.webb@hud.ac.uk::02fadeeb-ad87-4ec2-9de4-daf84960d3dc" providerId="AD" clId="Web-{761A372B-3ED8-BA79-5E0E-59576B4BB17F}" dt="2024-06-13T11:03:25.620" v="36" actId="14100"/>
          <ac:picMkLst>
            <pc:docMk/>
            <pc:sldMk cId="2145737863" sldId="259"/>
            <ac:picMk id="10" creationId="{F3DFFED0-BEBE-96D2-707E-B25FD7102D5C}"/>
          </ac:picMkLst>
        </pc:picChg>
      </pc:sldChg>
      <pc:sldChg chg="addSp delSp modSp delAnim">
        <pc:chgData name="Chris Webb" userId="S::c.t.webb@hud.ac.uk::02fadeeb-ad87-4ec2-9de4-daf84960d3dc" providerId="AD" clId="Web-{761A372B-3ED8-BA79-5E0E-59576B4BB17F}" dt="2024-06-13T11:04:37.090" v="48" actId="1076"/>
        <pc:sldMkLst>
          <pc:docMk/>
          <pc:sldMk cId="3848537726" sldId="260"/>
        </pc:sldMkLst>
        <pc:picChg chg="del">
          <ac:chgData name="Chris Webb" userId="S::c.t.webb@hud.ac.uk::02fadeeb-ad87-4ec2-9de4-daf84960d3dc" providerId="AD" clId="Web-{761A372B-3ED8-BA79-5E0E-59576B4BB17F}" dt="2024-06-13T11:03:58.418" v="44"/>
          <ac:picMkLst>
            <pc:docMk/>
            <pc:sldMk cId="3848537726" sldId="260"/>
            <ac:picMk id="3" creationId="{5042A0D7-3EE2-B19E-DDD6-986A39D43BD0}"/>
          </ac:picMkLst>
        </pc:picChg>
        <pc:picChg chg="add mod">
          <ac:chgData name="Chris Webb" userId="S::c.t.webb@hud.ac.uk::02fadeeb-ad87-4ec2-9de4-daf84960d3dc" providerId="AD" clId="Web-{761A372B-3ED8-BA79-5E0E-59576B4BB17F}" dt="2024-06-13T11:04:37.090" v="48" actId="1076"/>
          <ac:picMkLst>
            <pc:docMk/>
            <pc:sldMk cId="3848537726" sldId="260"/>
            <ac:picMk id="8" creationId="{6FBB8156-F0E3-CDF7-515C-0EAF83623495}"/>
          </ac:picMkLst>
        </pc:picChg>
      </pc:sldChg>
      <pc:sldChg chg="addSp delSp modSp delAnim">
        <pc:chgData name="Chris Webb" userId="S::c.t.webb@hud.ac.uk::02fadeeb-ad87-4ec2-9de4-daf84960d3dc" providerId="AD" clId="Web-{761A372B-3ED8-BA79-5E0E-59576B4BB17F}" dt="2024-06-13T11:02:43.822" v="29" actId="1076"/>
        <pc:sldMkLst>
          <pc:docMk/>
          <pc:sldMk cId="4049735768" sldId="261"/>
        </pc:sldMkLst>
        <pc:picChg chg="del">
          <ac:chgData name="Chris Webb" userId="S::c.t.webb@hud.ac.uk::02fadeeb-ad87-4ec2-9de4-daf84960d3dc" providerId="AD" clId="Web-{761A372B-3ED8-BA79-5E0E-59576B4BB17F}" dt="2024-06-13T11:02:10.915" v="23"/>
          <ac:picMkLst>
            <pc:docMk/>
            <pc:sldMk cId="4049735768" sldId="261"/>
            <ac:picMk id="9" creationId="{3D8E0FC3-E138-E5E8-3AE1-3A4DE28C84AC}"/>
          </ac:picMkLst>
        </pc:picChg>
        <pc:picChg chg="add mod">
          <ac:chgData name="Chris Webb" userId="S::c.t.webb@hud.ac.uk::02fadeeb-ad87-4ec2-9de4-daf84960d3dc" providerId="AD" clId="Web-{761A372B-3ED8-BA79-5E0E-59576B4BB17F}" dt="2024-06-13T11:02:43.822" v="29" actId="1076"/>
          <ac:picMkLst>
            <pc:docMk/>
            <pc:sldMk cId="4049735768" sldId="261"/>
            <ac:picMk id="10" creationId="{E5DB14B6-38F3-FD5E-C05D-AF05A3E67F1C}"/>
          </ac:picMkLst>
        </pc:picChg>
      </pc:sldChg>
      <pc:sldChg chg="addSp delSp modSp delAnim">
        <pc:chgData name="Chris Webb" userId="S::c.t.webb@hud.ac.uk::02fadeeb-ad87-4ec2-9de4-daf84960d3dc" providerId="AD" clId="Web-{761A372B-3ED8-BA79-5E0E-59576B4BB17F}" dt="2024-06-13T11:02:07.837" v="22" actId="1076"/>
        <pc:sldMkLst>
          <pc:docMk/>
          <pc:sldMk cId="1386255574" sldId="262"/>
        </pc:sldMkLst>
        <pc:picChg chg="del">
          <ac:chgData name="Chris Webb" userId="S::c.t.webb@hud.ac.uk::02fadeeb-ad87-4ec2-9de4-daf84960d3dc" providerId="AD" clId="Web-{761A372B-3ED8-BA79-5E0E-59576B4BB17F}" dt="2024-06-13T10:58:56.004" v="15"/>
          <ac:picMkLst>
            <pc:docMk/>
            <pc:sldMk cId="1386255574" sldId="262"/>
            <ac:picMk id="9" creationId="{D8B55CC9-3CB8-C8C8-1E5C-9D9F938DBFF9}"/>
          </ac:picMkLst>
        </pc:picChg>
        <pc:picChg chg="add mod">
          <ac:chgData name="Chris Webb" userId="S::c.t.webb@hud.ac.uk::02fadeeb-ad87-4ec2-9de4-daf84960d3dc" providerId="AD" clId="Web-{761A372B-3ED8-BA79-5E0E-59576B4BB17F}" dt="2024-06-13T11:02:07.837" v="22" actId="1076"/>
          <ac:picMkLst>
            <pc:docMk/>
            <pc:sldMk cId="1386255574" sldId="262"/>
            <ac:picMk id="10" creationId="{C8B7AFB9-DF2F-739D-5EB3-C55FD8F47333}"/>
          </ac:picMkLst>
        </pc:picChg>
      </pc:sldChg>
      <pc:sldChg chg="addSp delSp modSp delAnim">
        <pc:chgData name="Chris Webb" userId="S::c.t.webb@hud.ac.uk::02fadeeb-ad87-4ec2-9de4-daf84960d3dc" providerId="AD" clId="Web-{761A372B-3ED8-BA79-5E0E-59576B4BB17F}" dt="2024-06-13T10:58:52.457" v="14" actId="1076"/>
        <pc:sldMkLst>
          <pc:docMk/>
          <pc:sldMk cId="2099385308" sldId="263"/>
        </pc:sldMkLst>
        <pc:picChg chg="del">
          <ac:chgData name="Chris Webb" userId="S::c.t.webb@hud.ac.uk::02fadeeb-ad87-4ec2-9de4-daf84960d3dc" providerId="AD" clId="Web-{761A372B-3ED8-BA79-5E0E-59576B4BB17F}" dt="2024-06-13T10:58:22.675" v="7"/>
          <ac:picMkLst>
            <pc:docMk/>
            <pc:sldMk cId="2099385308" sldId="263"/>
            <ac:picMk id="3" creationId="{6F15EB03-C1E3-6262-BEB1-2555A9848B52}"/>
          </ac:picMkLst>
        </pc:picChg>
        <pc:picChg chg="add mod">
          <ac:chgData name="Chris Webb" userId="S::c.t.webb@hud.ac.uk::02fadeeb-ad87-4ec2-9de4-daf84960d3dc" providerId="AD" clId="Web-{761A372B-3ED8-BA79-5E0E-59576B4BB17F}" dt="2024-06-13T10:58:52.457" v="14" actId="1076"/>
          <ac:picMkLst>
            <pc:docMk/>
            <pc:sldMk cId="2099385308" sldId="263"/>
            <ac:picMk id="4" creationId="{7907FD47-9509-39E6-8F53-5EAD9156741B}"/>
          </ac:picMkLst>
        </pc:picChg>
      </pc:sldChg>
      <pc:sldChg chg="addSp delSp modSp delAnim">
        <pc:chgData name="Chris Webb" userId="S::c.t.webb@hud.ac.uk::02fadeeb-ad87-4ec2-9de4-daf84960d3dc" providerId="AD" clId="Web-{761A372B-3ED8-BA79-5E0E-59576B4BB17F}" dt="2024-06-13T10:58:19.987" v="6" actId="1076"/>
        <pc:sldMkLst>
          <pc:docMk/>
          <pc:sldMk cId="2896489415" sldId="264"/>
        </pc:sldMkLst>
        <pc:picChg chg="del">
          <ac:chgData name="Chris Webb" userId="S::c.t.webb@hud.ac.uk::02fadeeb-ad87-4ec2-9de4-daf84960d3dc" providerId="AD" clId="Web-{761A372B-3ED8-BA79-5E0E-59576B4BB17F}" dt="2024-06-13T10:57:59.408" v="0"/>
          <ac:picMkLst>
            <pc:docMk/>
            <pc:sldMk cId="2896489415" sldId="264"/>
            <ac:picMk id="3" creationId="{C6F5092B-2449-D612-5595-7FDC7E3A5A41}"/>
          </ac:picMkLst>
        </pc:picChg>
        <pc:picChg chg="add mod">
          <ac:chgData name="Chris Webb" userId="S::c.t.webb@hud.ac.uk::02fadeeb-ad87-4ec2-9de4-daf84960d3dc" providerId="AD" clId="Web-{761A372B-3ED8-BA79-5E0E-59576B4BB17F}" dt="2024-06-13T10:58:19.987" v="6" actId="1076"/>
          <ac:picMkLst>
            <pc:docMk/>
            <pc:sldMk cId="2896489415" sldId="264"/>
            <ac:picMk id="4" creationId="{A23CE7BB-F960-A9F3-3FD0-E9889EFC4EA9}"/>
          </ac:picMkLst>
        </pc:picChg>
      </pc:sldChg>
    </pc:docChg>
  </pc:docChgLst>
  <pc:docChgLst>
    <pc:chgData name="Chris Webb" userId="S::c.t.webb@hud.ac.uk::02fadeeb-ad87-4ec2-9de4-daf84960d3dc" providerId="AD" clId="Web-{40A29604-8395-4A70-41D0-C864A4AD35B6}"/>
    <pc:docChg chg="modSld">
      <pc:chgData name="Chris Webb" userId="S::c.t.webb@hud.ac.uk::02fadeeb-ad87-4ec2-9de4-daf84960d3dc" providerId="AD" clId="Web-{40A29604-8395-4A70-41D0-C864A4AD35B6}" dt="2024-04-30T09:11:43.837" v="14"/>
      <pc:docMkLst>
        <pc:docMk/>
      </pc:docMkLst>
      <pc:sldChg chg="addSp modSp modMedia addAnim">
        <pc:chgData name="Chris Webb" userId="S::c.t.webb@hud.ac.uk::02fadeeb-ad87-4ec2-9de4-daf84960d3dc" providerId="AD" clId="Web-{40A29604-8395-4A70-41D0-C864A4AD35B6}" dt="2024-04-30T09:10:10.381" v="6"/>
        <pc:sldMkLst>
          <pc:docMk/>
          <pc:sldMk cId="2145737863" sldId="259"/>
        </pc:sldMkLst>
        <pc:picChg chg="add mod">
          <ac:chgData name="Chris Webb" userId="S::c.t.webb@hud.ac.uk::02fadeeb-ad87-4ec2-9de4-daf84960d3dc" providerId="AD" clId="Web-{40A29604-8395-4A70-41D0-C864A4AD35B6}" dt="2024-04-30T09:10:10.381" v="6"/>
          <ac:picMkLst>
            <pc:docMk/>
            <pc:sldMk cId="2145737863" sldId="259"/>
            <ac:picMk id="4" creationId="{78918751-81D1-2CCE-790A-7061FD582502}"/>
          </ac:picMkLst>
        </pc:picChg>
      </pc:sldChg>
      <pc:sldChg chg="addSp modSp modMedia addAnim">
        <pc:chgData name="Chris Webb" userId="S::c.t.webb@hud.ac.uk::02fadeeb-ad87-4ec2-9de4-daf84960d3dc" providerId="AD" clId="Web-{40A29604-8395-4A70-41D0-C864A4AD35B6}" dt="2024-04-30T09:11:43.837" v="14"/>
        <pc:sldMkLst>
          <pc:docMk/>
          <pc:sldMk cId="3848537726" sldId="260"/>
        </pc:sldMkLst>
        <pc:picChg chg="add mod">
          <ac:chgData name="Chris Webb" userId="S::c.t.webb@hud.ac.uk::02fadeeb-ad87-4ec2-9de4-daf84960d3dc" providerId="AD" clId="Web-{40A29604-8395-4A70-41D0-C864A4AD35B6}" dt="2024-04-30T09:11:43.837" v="14"/>
          <ac:picMkLst>
            <pc:docMk/>
            <pc:sldMk cId="3848537726" sldId="260"/>
            <ac:picMk id="3" creationId="{5042A0D7-3EE2-B19E-DDD6-986A39D43BD0}"/>
          </ac:picMkLst>
        </pc:picChg>
      </pc:sldChg>
    </pc:docChg>
  </pc:docChgLst>
  <pc:docChgLst>
    <pc:chgData name="Chris Webb" userId="02fadeeb-ad87-4ec2-9de4-daf84960d3dc" providerId="ADAL" clId="{5FC93DFD-A9CF-4318-8CB4-3676AFF0F7F8}"/>
    <pc:docChg chg="custSel modSld">
      <pc:chgData name="Chris Webb" userId="02fadeeb-ad87-4ec2-9de4-daf84960d3dc" providerId="ADAL" clId="{5FC93DFD-A9CF-4318-8CB4-3676AFF0F7F8}" dt="2024-04-30T08:26:53.869" v="37" actId="14100"/>
      <pc:docMkLst>
        <pc:docMk/>
      </pc:docMkLst>
      <pc:sldChg chg="modSp mod">
        <pc:chgData name="Chris Webb" userId="02fadeeb-ad87-4ec2-9de4-daf84960d3dc" providerId="ADAL" clId="{5FC93DFD-A9CF-4318-8CB4-3676AFF0F7F8}" dt="2024-04-30T08:26:53.869" v="37" actId="14100"/>
        <pc:sldMkLst>
          <pc:docMk/>
          <pc:sldMk cId="3997810368" sldId="257"/>
        </pc:sldMkLst>
        <pc:spChg chg="mod">
          <ac:chgData name="Chris Webb" userId="02fadeeb-ad87-4ec2-9de4-daf84960d3dc" providerId="ADAL" clId="{5FC93DFD-A9CF-4318-8CB4-3676AFF0F7F8}" dt="2024-04-30T08:26:51.030" v="36" actId="1076"/>
          <ac:spMkLst>
            <pc:docMk/>
            <pc:sldMk cId="3997810368" sldId="257"/>
            <ac:spMk id="5" creationId="{1665C9E0-5FEC-A489-20AD-D4A94520A5D3}"/>
          </ac:spMkLst>
        </pc:spChg>
        <pc:picChg chg="mod">
          <ac:chgData name="Chris Webb" userId="02fadeeb-ad87-4ec2-9de4-daf84960d3dc" providerId="ADAL" clId="{5FC93DFD-A9CF-4318-8CB4-3676AFF0F7F8}" dt="2024-04-30T08:26:53.869" v="37" actId="14100"/>
          <ac:picMkLst>
            <pc:docMk/>
            <pc:sldMk cId="3997810368" sldId="257"/>
            <ac:picMk id="12" creationId="{E35FB9B3-D5D2-64AC-43F9-C0F826D8CC75}"/>
          </ac:picMkLst>
        </pc:picChg>
      </pc:sldChg>
      <pc:sldChg chg="modSp mod">
        <pc:chgData name="Chris Webb" userId="02fadeeb-ad87-4ec2-9de4-daf84960d3dc" providerId="ADAL" clId="{5FC93DFD-A9CF-4318-8CB4-3676AFF0F7F8}" dt="2024-04-30T08:26:18.466" v="27" actId="1076"/>
        <pc:sldMkLst>
          <pc:docMk/>
          <pc:sldMk cId="2446215765" sldId="258"/>
        </pc:sldMkLst>
        <pc:spChg chg="mod">
          <ac:chgData name="Chris Webb" userId="02fadeeb-ad87-4ec2-9de4-daf84960d3dc" providerId="ADAL" clId="{5FC93DFD-A9CF-4318-8CB4-3676AFF0F7F8}" dt="2024-04-30T08:26:13.688" v="24" actId="1076"/>
          <ac:spMkLst>
            <pc:docMk/>
            <pc:sldMk cId="2446215765" sldId="258"/>
            <ac:spMk id="3" creationId="{229C8E4F-8C55-8640-E037-D33A4190CB14}"/>
          </ac:spMkLst>
        </pc:spChg>
        <pc:picChg chg="mod">
          <ac:chgData name="Chris Webb" userId="02fadeeb-ad87-4ec2-9de4-daf84960d3dc" providerId="ADAL" clId="{5FC93DFD-A9CF-4318-8CB4-3676AFF0F7F8}" dt="2024-04-30T08:26:18.466" v="27" actId="1076"/>
          <ac:picMkLst>
            <pc:docMk/>
            <pc:sldMk cId="2446215765" sldId="258"/>
            <ac:picMk id="4" creationId="{C50E4D46-7E60-3953-54BB-8F8BED946EE5}"/>
          </ac:picMkLst>
        </pc:picChg>
      </pc:sldChg>
      <pc:sldChg chg="modSp mod">
        <pc:chgData name="Chris Webb" userId="02fadeeb-ad87-4ec2-9de4-daf84960d3dc" providerId="ADAL" clId="{5FC93DFD-A9CF-4318-8CB4-3676AFF0F7F8}" dt="2024-04-30T08:25:59.316" v="21" actId="1076"/>
        <pc:sldMkLst>
          <pc:docMk/>
          <pc:sldMk cId="2145737863" sldId="259"/>
        </pc:sldMkLst>
        <pc:spChg chg="mod">
          <ac:chgData name="Chris Webb" userId="02fadeeb-ad87-4ec2-9de4-daf84960d3dc" providerId="ADAL" clId="{5FC93DFD-A9CF-4318-8CB4-3676AFF0F7F8}" dt="2024-04-30T08:25:25.681" v="16" actId="1076"/>
          <ac:spMkLst>
            <pc:docMk/>
            <pc:sldMk cId="2145737863" sldId="259"/>
            <ac:spMk id="2" creationId="{D8420F39-6E3C-2761-4C79-EDC4482E73E5}"/>
          </ac:spMkLst>
        </pc:spChg>
        <pc:spChg chg="mod">
          <ac:chgData name="Chris Webb" userId="02fadeeb-ad87-4ec2-9de4-daf84960d3dc" providerId="ADAL" clId="{5FC93DFD-A9CF-4318-8CB4-3676AFF0F7F8}" dt="2024-04-30T08:25:59.316" v="21" actId="1076"/>
          <ac:spMkLst>
            <pc:docMk/>
            <pc:sldMk cId="2145737863" sldId="259"/>
            <ac:spMk id="3" creationId="{51EDF74A-6F78-938F-1D8E-F76E1C848A0E}"/>
          </ac:spMkLst>
        </pc:spChg>
        <pc:spChg chg="mod">
          <ac:chgData name="Chris Webb" userId="02fadeeb-ad87-4ec2-9de4-daf84960d3dc" providerId="ADAL" clId="{5FC93DFD-A9CF-4318-8CB4-3676AFF0F7F8}" dt="2024-04-30T08:25:50.513" v="20" actId="1076"/>
          <ac:spMkLst>
            <pc:docMk/>
            <pc:sldMk cId="2145737863" sldId="259"/>
            <ac:spMk id="7" creationId="{32656C7C-D974-3A13-E826-CB9DE7B2B934}"/>
          </ac:spMkLst>
        </pc:spChg>
        <pc:spChg chg="mod">
          <ac:chgData name="Chris Webb" userId="02fadeeb-ad87-4ec2-9de4-daf84960d3dc" providerId="ADAL" clId="{5FC93DFD-A9CF-4318-8CB4-3676AFF0F7F8}" dt="2024-04-30T08:25:34.723" v="18" actId="1076"/>
          <ac:spMkLst>
            <pc:docMk/>
            <pc:sldMk cId="2145737863" sldId="259"/>
            <ac:spMk id="8" creationId="{55673D29-7259-F3BD-B2D5-1ADD37A79A45}"/>
          </ac:spMkLst>
        </pc:spChg>
        <pc:spChg chg="mod">
          <ac:chgData name="Chris Webb" userId="02fadeeb-ad87-4ec2-9de4-daf84960d3dc" providerId="ADAL" clId="{5FC93DFD-A9CF-4318-8CB4-3676AFF0F7F8}" dt="2024-04-30T08:25:36.654" v="19" actId="1076"/>
          <ac:spMkLst>
            <pc:docMk/>
            <pc:sldMk cId="2145737863" sldId="259"/>
            <ac:spMk id="9" creationId="{35A6E732-FDDB-6029-299F-4A6E76B54493}"/>
          </ac:spMkLst>
        </pc:spChg>
      </pc:sldChg>
      <pc:sldChg chg="modSp mod">
        <pc:chgData name="Chris Webb" userId="02fadeeb-ad87-4ec2-9de4-daf84960d3dc" providerId="ADAL" clId="{5FC93DFD-A9CF-4318-8CB4-3676AFF0F7F8}" dt="2024-04-30T08:26:37.195" v="32" actId="1076"/>
        <pc:sldMkLst>
          <pc:docMk/>
          <pc:sldMk cId="3848537726" sldId="260"/>
        </pc:sldMkLst>
        <pc:spChg chg="mod">
          <ac:chgData name="Chris Webb" userId="02fadeeb-ad87-4ec2-9de4-daf84960d3dc" providerId="ADAL" clId="{5FC93DFD-A9CF-4318-8CB4-3676AFF0F7F8}" dt="2024-04-30T08:26:32.855" v="30" actId="1076"/>
          <ac:spMkLst>
            <pc:docMk/>
            <pc:sldMk cId="3848537726" sldId="260"/>
            <ac:spMk id="5" creationId="{58BB590A-33BC-4356-6FC9-42EE5527F432}"/>
          </ac:spMkLst>
        </pc:spChg>
        <pc:picChg chg="mod">
          <ac:chgData name="Chris Webb" userId="02fadeeb-ad87-4ec2-9de4-daf84960d3dc" providerId="ADAL" clId="{5FC93DFD-A9CF-4318-8CB4-3676AFF0F7F8}" dt="2024-04-30T08:26:37.195" v="32" actId="1076"/>
          <ac:picMkLst>
            <pc:docMk/>
            <pc:sldMk cId="3848537726" sldId="260"/>
            <ac:picMk id="4" creationId="{89909E16-2F45-3D09-B2FC-676F9B4D7FC3}"/>
          </ac:picMkLst>
        </pc:picChg>
      </pc:sldChg>
      <pc:sldChg chg="modSp mod">
        <pc:chgData name="Chris Webb" userId="02fadeeb-ad87-4ec2-9de4-daf84960d3dc" providerId="ADAL" clId="{5FC93DFD-A9CF-4318-8CB4-3676AFF0F7F8}" dt="2024-04-30T08:25:17.133" v="14" actId="1076"/>
        <pc:sldMkLst>
          <pc:docMk/>
          <pc:sldMk cId="4049735768" sldId="261"/>
        </pc:sldMkLst>
        <pc:spChg chg="mod">
          <ac:chgData name="Chris Webb" userId="02fadeeb-ad87-4ec2-9de4-daf84960d3dc" providerId="ADAL" clId="{5FC93DFD-A9CF-4318-8CB4-3676AFF0F7F8}" dt="2024-04-30T08:25:12.782" v="12" actId="1076"/>
          <ac:spMkLst>
            <pc:docMk/>
            <pc:sldMk cId="4049735768" sldId="261"/>
            <ac:spMk id="3" creationId="{50A7952B-1D46-DD72-9534-F5D52A318F6D}"/>
          </ac:spMkLst>
        </pc:spChg>
        <pc:picChg chg="mod">
          <ac:chgData name="Chris Webb" userId="02fadeeb-ad87-4ec2-9de4-daf84960d3dc" providerId="ADAL" clId="{5FC93DFD-A9CF-4318-8CB4-3676AFF0F7F8}" dt="2024-04-30T08:25:17.133" v="14" actId="1076"/>
          <ac:picMkLst>
            <pc:docMk/>
            <pc:sldMk cId="4049735768" sldId="261"/>
            <ac:picMk id="4" creationId="{84EA9A5D-B9B0-36D3-EB9B-A37F13305777}"/>
          </ac:picMkLst>
        </pc:picChg>
      </pc:sldChg>
      <pc:sldChg chg="modSp mod">
        <pc:chgData name="Chris Webb" userId="02fadeeb-ad87-4ec2-9de4-daf84960d3dc" providerId="ADAL" clId="{5FC93DFD-A9CF-4318-8CB4-3676AFF0F7F8}" dt="2024-04-30T08:25:04.617" v="11" actId="14100"/>
        <pc:sldMkLst>
          <pc:docMk/>
          <pc:sldMk cId="1386255574" sldId="262"/>
        </pc:sldMkLst>
        <pc:spChg chg="mod">
          <ac:chgData name="Chris Webb" userId="02fadeeb-ad87-4ec2-9de4-daf84960d3dc" providerId="ADAL" clId="{5FC93DFD-A9CF-4318-8CB4-3676AFF0F7F8}" dt="2024-04-30T08:25:01.482" v="9" actId="1076"/>
          <ac:spMkLst>
            <pc:docMk/>
            <pc:sldMk cId="1386255574" sldId="262"/>
            <ac:spMk id="3" creationId="{BF8E66B1-DF2F-0A2A-A057-389C479F0F0D}"/>
          </ac:spMkLst>
        </pc:spChg>
        <pc:picChg chg="mod">
          <ac:chgData name="Chris Webb" userId="02fadeeb-ad87-4ec2-9de4-daf84960d3dc" providerId="ADAL" clId="{5FC93DFD-A9CF-4318-8CB4-3676AFF0F7F8}" dt="2024-04-30T08:25:04.617" v="11" actId="14100"/>
          <ac:picMkLst>
            <pc:docMk/>
            <pc:sldMk cId="1386255574" sldId="262"/>
            <ac:picMk id="4" creationId="{30A81C7A-601A-3EFB-9028-3A4C03C46149}"/>
          </ac:picMkLst>
        </pc:picChg>
      </pc:sldChg>
      <pc:sldChg chg="modSp mod">
        <pc:chgData name="Chris Webb" userId="02fadeeb-ad87-4ec2-9de4-daf84960d3dc" providerId="ADAL" clId="{5FC93DFD-A9CF-4318-8CB4-3676AFF0F7F8}" dt="2024-04-30T08:24:32.933" v="3" actId="1076"/>
        <pc:sldMkLst>
          <pc:docMk/>
          <pc:sldMk cId="2099385308" sldId="263"/>
        </pc:sldMkLst>
        <pc:spChg chg="mod">
          <ac:chgData name="Chris Webb" userId="02fadeeb-ad87-4ec2-9de4-daf84960d3dc" providerId="ADAL" clId="{5FC93DFD-A9CF-4318-8CB4-3676AFF0F7F8}" dt="2024-04-30T08:24:32.933" v="3" actId="1076"/>
          <ac:spMkLst>
            <pc:docMk/>
            <pc:sldMk cId="2099385308" sldId="263"/>
            <ac:spMk id="2" creationId="{477106FA-12EC-4A25-A39F-683C117C81E8}"/>
          </ac:spMkLst>
        </pc:spChg>
      </pc:sldChg>
      <pc:sldChg chg="modSp mod">
        <pc:chgData name="Chris Webb" userId="02fadeeb-ad87-4ec2-9de4-daf84960d3dc" providerId="ADAL" clId="{5FC93DFD-A9CF-4318-8CB4-3676AFF0F7F8}" dt="2024-04-30T08:24:43.665" v="5" actId="1076"/>
        <pc:sldMkLst>
          <pc:docMk/>
          <pc:sldMk cId="2896489415" sldId="264"/>
        </pc:sldMkLst>
        <pc:spChg chg="mod">
          <ac:chgData name="Chris Webb" userId="02fadeeb-ad87-4ec2-9de4-daf84960d3dc" providerId="ADAL" clId="{5FC93DFD-A9CF-4318-8CB4-3676AFF0F7F8}" dt="2024-04-30T08:24:40.446" v="4" actId="1076"/>
          <ac:spMkLst>
            <pc:docMk/>
            <pc:sldMk cId="2896489415" sldId="264"/>
            <ac:spMk id="2" creationId="{477106FA-12EC-4A25-A39F-683C117C81E8}"/>
          </ac:spMkLst>
        </pc:spChg>
        <pc:spChg chg="mod">
          <ac:chgData name="Chris Webb" userId="02fadeeb-ad87-4ec2-9de4-daf84960d3dc" providerId="ADAL" clId="{5FC93DFD-A9CF-4318-8CB4-3676AFF0F7F8}" dt="2024-04-30T08:24:43.665" v="5" actId="1076"/>
          <ac:spMkLst>
            <pc:docMk/>
            <pc:sldMk cId="2896489415" sldId="264"/>
            <ac:spMk id="21" creationId="{CFFF89C6-7961-77F0-1713-6EA502739D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435F0-3431-4D6B-96A7-E5179A5B55EF}" type="datetimeFigureOut">
              <a:t>6/13/2024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960B3-7CBD-4BEE-A686-8A3565425195}" type="slidenum">
              <a:t>‹#›</a:t>
            </a:fld>
            <a:endParaRPr lang="en-GB"/>
          </a:p>
        </p:txBody>
      </p:sp>
    </p:spTree>
    <p:extLst>
      <p:ext uri="{BB962C8B-B14F-4D97-AF65-F5344CB8AC3E}">
        <p14:creationId xmlns:p14="http://schemas.microsoft.com/office/powerpoint/2010/main" val="350488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to the placement help guides this is one of 7 mini guides to help you whilst preparing for placement. This session covers living locally, relocating, thinking about your finances and your wellbeing.</a:t>
            </a:r>
          </a:p>
        </p:txBody>
      </p:sp>
      <p:sp>
        <p:nvSpPr>
          <p:cNvPr id="4" name="Slide Number Placeholder 3"/>
          <p:cNvSpPr>
            <a:spLocks noGrp="1"/>
          </p:cNvSpPr>
          <p:nvPr>
            <p:ph type="sldNum" sz="quarter" idx="5"/>
          </p:nvPr>
        </p:nvSpPr>
        <p:spPr/>
        <p:txBody>
          <a:bodyPr/>
          <a:lstStyle/>
          <a:p>
            <a:fld id="{A30DB018-9C86-4EEF-8E50-7A58242406CF}" type="slidenum">
              <a:t>1</a:t>
            </a:fld>
            <a:endParaRPr lang="en-GB"/>
          </a:p>
        </p:txBody>
      </p:sp>
    </p:spTree>
    <p:extLst>
      <p:ext uri="{BB962C8B-B14F-4D97-AF65-F5344CB8AC3E}">
        <p14:creationId xmlns:p14="http://schemas.microsoft.com/office/powerpoint/2010/main" val="277147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to the placement help guides mini series. This session concentrates on commuting and your choice of location in the placement year. This session will concentrate on why moving away from your home location might add benefits. Students will often disregard placements that may be more than 30 minutes away from their home location however data shows those that do take a placement further afield can reap different benefits which will be covered through this session. We will start by looking at why might a placement student move away from their home town.</a:t>
            </a:r>
          </a:p>
        </p:txBody>
      </p:sp>
      <p:sp>
        <p:nvSpPr>
          <p:cNvPr id="4" name="Slide Number Placeholder 3"/>
          <p:cNvSpPr>
            <a:spLocks noGrp="1"/>
          </p:cNvSpPr>
          <p:nvPr>
            <p:ph type="sldNum" sz="quarter" idx="5"/>
          </p:nvPr>
        </p:nvSpPr>
        <p:spPr/>
        <p:txBody>
          <a:bodyPr/>
          <a:lstStyle/>
          <a:p>
            <a:fld id="{E30CDCE3-6E72-4405-A8CA-5EACA96CAB79}" type="slidenum">
              <a:rPr lang="en-GB" smtClean="0"/>
              <a:t>2</a:t>
            </a:fld>
            <a:endParaRPr lang="en-GB"/>
          </a:p>
        </p:txBody>
      </p:sp>
    </p:spTree>
    <p:extLst>
      <p:ext uri="{BB962C8B-B14F-4D97-AF65-F5344CB8AC3E}">
        <p14:creationId xmlns:p14="http://schemas.microsoft.com/office/powerpoint/2010/main" val="273890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defRPr/>
            </a:pPr>
            <a:r>
              <a:rPr lang="en-GB">
                <a:ea typeface="Calibri"/>
                <a:cs typeface="Calibri"/>
              </a:rPr>
              <a:t>Having spoken to students on returning from placement this is what they shared with us. That it</a:t>
            </a:r>
            <a:r>
              <a:rPr lang="en-GB"/>
              <a:t> does Broaden potential placement opportunities – there are more opportunities to apply for if students are willing to travel further afield both in variety of opportunities and pure numbers of opportunities. Students will often present with filters that narrow the choices available. Huddersfield is a small town with relatively limited labour market opportunities which reflect in placement opportunities. </a:t>
            </a:r>
            <a:endParaRPr lang="en-US"/>
          </a:p>
          <a:p>
            <a:pPr marL="171450" indent="-171450">
              <a:lnSpc>
                <a:spcPct val="90000"/>
              </a:lnSpc>
              <a:spcBef>
                <a:spcPts val="1000"/>
              </a:spcBef>
              <a:buFont typeface="Arial"/>
              <a:buChar char="•"/>
              <a:defRPr/>
            </a:pPr>
            <a:endParaRPr lang="en-GB"/>
          </a:p>
          <a:p>
            <a:pPr marL="171450" indent="-171450">
              <a:lnSpc>
                <a:spcPct val="90000"/>
              </a:lnSpc>
              <a:spcBef>
                <a:spcPts val="1000"/>
              </a:spcBef>
              <a:buFont typeface="Arial"/>
              <a:buChar char="•"/>
              <a:defRPr/>
            </a:pPr>
            <a:r>
              <a:rPr lang="en-GB"/>
              <a:t>They also told us that it Increases chances of a placement with a globally-recognised company, again in Huddersfield these organisations are usually around large cities such as Manchester, London, Birmingham so you may be limiting your global reach. </a:t>
            </a:r>
            <a:endParaRPr lang="en-US"/>
          </a:p>
          <a:p>
            <a:pPr marL="171450" indent="-171450">
              <a:lnSpc>
                <a:spcPct val="90000"/>
              </a:lnSpc>
              <a:spcBef>
                <a:spcPts val="1000"/>
              </a:spcBef>
              <a:buFont typeface="Arial"/>
              <a:buChar char="•"/>
              <a:defRPr/>
            </a:pPr>
            <a:endParaRPr lang="en-GB"/>
          </a:p>
          <a:p>
            <a:pPr marL="171450" indent="-171450">
              <a:lnSpc>
                <a:spcPct val="90000"/>
              </a:lnSpc>
              <a:spcBef>
                <a:spcPts val="1000"/>
              </a:spcBef>
              <a:buFont typeface="Arial"/>
              <a:buChar char="•"/>
              <a:defRPr/>
            </a:pPr>
            <a:r>
              <a:rPr lang="en-GB"/>
              <a:t>Sometimes graduate employers believe that students may be better </a:t>
            </a:r>
            <a:r>
              <a:rPr lang="en-GB" err="1"/>
              <a:t>equipt</a:t>
            </a:r>
            <a:r>
              <a:rPr lang="en-GB"/>
              <a:t>  if they have demonstrated independent living compared with those who remain at home. it Demonstrates to future grad employers that you are willing to try something and somewhere different. </a:t>
            </a:r>
          </a:p>
          <a:p>
            <a:pPr>
              <a:lnSpc>
                <a:spcPct val="90000"/>
              </a:lnSpc>
              <a:spcBef>
                <a:spcPts val="1000"/>
              </a:spcBef>
              <a:defRPr/>
            </a:pPr>
            <a:endParaRPr lang="en-GB">
              <a:ea typeface="Calibri" panose="020F0502020204030204"/>
              <a:cs typeface="Calibri" panose="020F0502020204030204"/>
            </a:endParaRPr>
          </a:p>
          <a:p>
            <a:pPr marL="171450" indent="-171450">
              <a:lnSpc>
                <a:spcPct val="90000"/>
              </a:lnSpc>
              <a:spcBef>
                <a:spcPts val="1000"/>
              </a:spcBef>
              <a:buFont typeface="Arial"/>
              <a:buChar char="•"/>
              <a:defRPr/>
            </a:pPr>
            <a:r>
              <a:rPr lang="en-GB"/>
              <a:t>When we leave our protective environment that comes with our home town of family and home we can discover that we have talents and capabilities that we may not usually require due to others supporting us and you have the opportunity to grow in a new location away from familiar places and people. We find that returning placement students are commonly unrecognisable from sending on placement to returning  from placement in their professional outlook and more so when away from home. Next we will explore if you should commute to placement. </a:t>
            </a:r>
            <a:endParaRPr lang="en-US"/>
          </a:p>
          <a:p>
            <a:pPr marL="171450" indent="-171450">
              <a:lnSpc>
                <a:spcPct val="90000"/>
              </a:lnSpc>
              <a:spcBef>
                <a:spcPts val="1000"/>
              </a:spcBef>
              <a:buFont typeface="Arial"/>
              <a:buChar char="•"/>
              <a:defRPr/>
            </a:pPr>
            <a:endParaRPr lang="en-GB"/>
          </a:p>
          <a:p>
            <a:pPr>
              <a:defRPr/>
            </a:pPr>
            <a:endParaRPr lang="en-GB">
              <a:ea typeface="Calibri"/>
              <a:cs typeface="Calibri"/>
            </a:endParaRPr>
          </a:p>
          <a:p>
            <a:endParaRPr lang="en-GB"/>
          </a:p>
        </p:txBody>
      </p:sp>
      <p:sp>
        <p:nvSpPr>
          <p:cNvPr id="4" name="Slide Number Placeholder 3"/>
          <p:cNvSpPr>
            <a:spLocks noGrp="1"/>
          </p:cNvSpPr>
          <p:nvPr>
            <p:ph type="sldNum" sz="quarter" idx="5"/>
          </p:nvPr>
        </p:nvSpPr>
        <p:spPr/>
        <p:txBody>
          <a:bodyPr/>
          <a:lstStyle/>
          <a:p>
            <a:fld id="{E30CDCE3-6E72-4405-A8CA-5EACA96CAB79}" type="slidenum">
              <a:rPr lang="en-GB" smtClean="0"/>
              <a:t>3</a:t>
            </a:fld>
            <a:endParaRPr lang="en-GB"/>
          </a:p>
        </p:txBody>
      </p:sp>
    </p:spTree>
    <p:extLst>
      <p:ext uri="{BB962C8B-B14F-4D97-AF65-F5344CB8AC3E}">
        <p14:creationId xmlns:p14="http://schemas.microsoft.com/office/powerpoint/2010/main" val="185336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GB"/>
          </a:p>
          <a:p>
            <a:r>
              <a:rPr lang="en-GB">
                <a:ea typeface="Calibri" panose="020F0502020204030204"/>
                <a:cs typeface="Calibri" panose="020F0502020204030204"/>
              </a:rPr>
              <a:t>Should I commute to placement is often a question asked, experience suggests that students don't always consider all the challenges that come with long commutes. Being forewarned about those challenges help us make more effective plans. </a:t>
            </a:r>
          </a:p>
          <a:p>
            <a:pPr marL="228600" indent="-228600">
              <a:buAutoNum type="arabicParenR"/>
            </a:pPr>
            <a:endParaRPr lang="en-GB"/>
          </a:p>
          <a:p>
            <a:pPr marL="228600" indent="-228600">
              <a:buAutoNum type="arabicParenR"/>
            </a:pPr>
            <a:r>
              <a:rPr lang="en-GB"/>
              <a:t>Distance of commute is well worth considering – driving more than 1.5hrs to work will take it’s toll on placement students eventually – the change in seasons can have an impact imagine commuting through the winter months. </a:t>
            </a:r>
            <a:endParaRPr lang="en-GB">
              <a:ea typeface="Calibri" panose="020F0502020204030204"/>
              <a:cs typeface="Calibri" panose="020F0502020204030204"/>
            </a:endParaRPr>
          </a:p>
          <a:p>
            <a:pPr marL="228600" indent="-228600">
              <a:buAutoNum type="arabicParenR"/>
            </a:pPr>
            <a:r>
              <a:rPr lang="en-GB"/>
              <a:t>Careful selection on the mode of transport is important… Is that mode reliable? Strikes? Upgrades to the network? Roadworks?</a:t>
            </a:r>
          </a:p>
          <a:p>
            <a:pPr marL="228600" indent="-228600">
              <a:buAutoNum type="arabicParenR"/>
            </a:pPr>
            <a:r>
              <a:rPr lang="en-GB">
                <a:ea typeface="Calibri"/>
                <a:cs typeface="Calibri"/>
              </a:rPr>
              <a:t>It is always worth understanding if a hybrid model is available, often at the start of a placement you may be required to be on premises full time however it is worth asking the question if hybrid is available to balance out the commute. </a:t>
            </a:r>
            <a:endParaRPr lang="en-GB"/>
          </a:p>
          <a:p>
            <a:pPr marL="228600" indent="-228600">
              <a:buAutoNum type="arabicParenR"/>
            </a:pPr>
            <a:r>
              <a:rPr lang="en-GB"/>
              <a:t>Does the cost of the commute (fuel, wear and tear on vehicles, season tickets for trains/buses) make the commute unsustainable?</a:t>
            </a:r>
          </a:p>
          <a:p>
            <a:pPr marL="228600" indent="-228600">
              <a:buAutoNum type="arabicParenR"/>
            </a:pPr>
            <a:r>
              <a:rPr lang="en-GB"/>
              <a:t>Some students are keen to reduce their co2 footprint – the commute might not be conducive to a green perspective. </a:t>
            </a:r>
            <a:endParaRPr lang="en-GB">
              <a:ea typeface="Calibri"/>
              <a:cs typeface="Calibri"/>
            </a:endParaRPr>
          </a:p>
          <a:p>
            <a:r>
              <a:rPr lang="en-GB">
                <a:ea typeface="Calibri"/>
                <a:cs typeface="Calibri"/>
              </a:rPr>
              <a:t>When you commute it provides the opportunity for you to consider when you have graduated would you be happy to do this on a regular basis. </a:t>
            </a:r>
          </a:p>
          <a:p>
            <a:r>
              <a:rPr lang="en-GB">
                <a:ea typeface="Calibri"/>
                <a:cs typeface="Calibri"/>
              </a:rPr>
              <a:t>We find students often settle into the commutes – once they find their </a:t>
            </a:r>
            <a:r>
              <a:rPr lang="en-GB" err="1">
                <a:ea typeface="Calibri"/>
                <a:cs typeface="Calibri"/>
              </a:rPr>
              <a:t>rythmn</a:t>
            </a:r>
            <a:r>
              <a:rPr lang="en-GB">
                <a:ea typeface="Calibri"/>
                <a:cs typeface="Calibri"/>
              </a:rPr>
              <a:t> and have their norms in place and it is like auto pilot. The next question to consider if should you move to be closer to work. </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4</a:t>
            </a:fld>
            <a:endParaRPr lang="en-GB"/>
          </a:p>
        </p:txBody>
      </p:sp>
    </p:spTree>
    <p:extLst>
      <p:ext uri="{BB962C8B-B14F-4D97-AF65-F5344CB8AC3E}">
        <p14:creationId xmlns:p14="http://schemas.microsoft.com/office/powerpoint/2010/main" val="332873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ea typeface="Calibri"/>
                <a:cs typeface="Calibri"/>
              </a:rPr>
              <a:t>There are both advantages and disadvantages to moving to be closer to work here are just a few our students told us about you may want to add to these lists? </a:t>
            </a:r>
            <a:endParaRPr lang="en-GB"/>
          </a:p>
          <a:p>
            <a:r>
              <a:rPr lang="en-GB">
                <a:ea typeface="Calibri"/>
                <a:cs typeface="Calibri"/>
              </a:rPr>
              <a:t>When we held a recent focus group it was important to some students to be aware of environmental reasons and that shaped their thinking about moving to be closer to work. Commuting to work often takes longer than when you are located near to work, this can take away precious time to do the things you enjoy and that help balance your work life balance. A huge benefit that can be gained is by widening the network of friends and colleagues and often companies that take on multiple placements will set up events and activities to help form these new relationships. By moving you can see new places that you may not have had the opportunity in your home area. Of course there are some disadvantages one of which is the potential distance from home and friends, however much of this can be mitigated against through the use of technology and planning wisely with spare time. There is no doubt that there may be a cost to renting accommodation in comparison to being at home, however we firmly believe the advantages outweigh the disadvantages. The effort in finding accommodation can be daunting, your employer can often advise in this area or previous students returning from placement can be useful in managing this challenge. Remember whilst in placement you are still a student and therefore you are able to apply for student accommodation in whatever town or city you move to. Finally there is the fear of the unknown – have you ever done something that you've been really worried about – perhaps even starting university was intimidating and scary but it actually worked out ok. You can use these past experiences to give you the confidence to go forward and of course at any point you can reach out to the placement units for help and support. Now is your opportunity to reflect on the session </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5</a:t>
            </a:fld>
            <a:endParaRPr lang="en-GB"/>
          </a:p>
        </p:txBody>
      </p:sp>
    </p:spTree>
    <p:extLst>
      <p:ext uri="{BB962C8B-B14F-4D97-AF65-F5344CB8AC3E}">
        <p14:creationId xmlns:p14="http://schemas.microsoft.com/office/powerpoint/2010/main" val="282036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ea typeface="Calibri"/>
                <a:cs typeface="Calibri"/>
              </a:rPr>
              <a:t>Now take a few minutes to answer the questions above. </a:t>
            </a:r>
          </a:p>
          <a:p>
            <a:endParaRPr lang="en-GB"/>
          </a:p>
        </p:txBody>
      </p:sp>
      <p:sp>
        <p:nvSpPr>
          <p:cNvPr id="4" name="Slide Number Placeholder 3"/>
          <p:cNvSpPr>
            <a:spLocks noGrp="1"/>
          </p:cNvSpPr>
          <p:nvPr>
            <p:ph type="sldNum" sz="quarter" idx="5"/>
          </p:nvPr>
        </p:nvSpPr>
        <p:spPr/>
        <p:txBody>
          <a:bodyPr/>
          <a:lstStyle/>
          <a:p>
            <a:fld id="{E30CDCE3-6E72-4405-A8CA-5EACA96CAB79}" type="slidenum">
              <a:rPr lang="en-GB" smtClean="0"/>
              <a:t>6</a:t>
            </a:fld>
            <a:endParaRPr lang="en-GB"/>
          </a:p>
        </p:txBody>
      </p:sp>
    </p:spTree>
    <p:extLst>
      <p:ext uri="{BB962C8B-B14F-4D97-AF65-F5344CB8AC3E}">
        <p14:creationId xmlns:p14="http://schemas.microsoft.com/office/powerpoint/2010/main" val="213146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 </a:t>
            </a:r>
            <a:r>
              <a:rPr lang="en-US" err="1">
                <a:ea typeface="Calibri"/>
                <a:cs typeface="Calibri"/>
              </a:rPr>
              <a:t>summarise</a:t>
            </a:r>
            <a:r>
              <a:rPr lang="en-US">
                <a:ea typeface="Calibri"/>
                <a:cs typeface="Calibri"/>
              </a:rPr>
              <a:t> the session today – you now should have a better understanding of how to thrive in a placement – consider taking up opportunities to develop and plan ahead for potentially working outside of your home town. </a:t>
            </a:r>
          </a:p>
          <a:p>
            <a:endParaRPr lang="en-US">
              <a:ea typeface="Calibri"/>
              <a:cs typeface="Calibri"/>
            </a:endParaRPr>
          </a:p>
          <a:p>
            <a:r>
              <a:rPr lang="en-US">
                <a:ea typeface="Calibri"/>
                <a:cs typeface="Calibri"/>
              </a:rPr>
              <a:t>As always if you have any questions or queries please contact your placement team. </a:t>
            </a:r>
          </a:p>
          <a:p>
            <a:endParaRPr lang="en-US">
              <a:ea typeface="Calibri"/>
              <a:cs typeface="Calibri"/>
            </a:endParaRPr>
          </a:p>
          <a:p>
            <a:r>
              <a:rPr lang="en-US">
                <a:ea typeface="Calibri"/>
                <a:cs typeface="Calibri"/>
              </a:rPr>
              <a:t>Thank you for watching this session.</a:t>
            </a:r>
          </a:p>
        </p:txBody>
      </p:sp>
      <p:sp>
        <p:nvSpPr>
          <p:cNvPr id="4" name="Slide Number Placeholder 3"/>
          <p:cNvSpPr>
            <a:spLocks noGrp="1"/>
          </p:cNvSpPr>
          <p:nvPr>
            <p:ph type="sldNum" sz="quarter" idx="5"/>
          </p:nvPr>
        </p:nvSpPr>
        <p:spPr/>
        <p:txBody>
          <a:bodyPr/>
          <a:lstStyle/>
          <a:p>
            <a:fld id="{E30CDCE3-6E72-4405-A8CA-5EACA96CAB79}" type="slidenum">
              <a:rPr lang="en-GB" smtClean="0"/>
              <a:t>8</a:t>
            </a:fld>
            <a:endParaRPr lang="en-GB"/>
          </a:p>
        </p:txBody>
      </p:sp>
    </p:spTree>
    <p:extLst>
      <p:ext uri="{BB962C8B-B14F-4D97-AF65-F5344CB8AC3E}">
        <p14:creationId xmlns:p14="http://schemas.microsoft.com/office/powerpoint/2010/main" val="251684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5D93-8772-4F45-3A2C-DCC916B25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A0B321-29D3-7564-6855-2F00C08E1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06EA5C-7C2F-4FAD-E8DD-4EF46CFE1A7D}"/>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E69328FB-0767-4323-483A-E99DBD3FFE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97C79-5E7A-74C4-E650-3F2859FED887}"/>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2933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5D2-17FF-5E52-54C9-A9D355B55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F60F78-4FDF-7C8A-B391-23A4977CC7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6EC64-0B07-86CB-40A6-FCC9729FBA6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EFF7B5-9103-7250-F033-51B19B154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E3117E-D136-6A67-1440-E520E02A13C3}"/>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85122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7D22A-B77C-C72E-07D9-1294658A0F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8E5BBA-03CE-C252-A74F-170ED4F8FC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E7AD21-848D-3C7A-7B07-F91FE00BB906}"/>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C00E30-7BD9-CF33-ABAB-C51707BD3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5C666-D7EE-BD0B-58F7-01CB0E82261B}"/>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28998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5D93-8772-4F45-3A2C-DCC916B25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A0B321-29D3-7564-6855-2F00C08E1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06EA5C-7C2F-4FAD-E8DD-4EF46CFE1A7D}"/>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E69328FB-0767-4323-483A-E99DBD3FFE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97C79-5E7A-74C4-E650-3F2859FED887}"/>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2933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9FB3-718B-D57F-8991-D1ED16F55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059B44-28C0-84CC-0F08-2AFC4D265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5995AC-3B85-6864-82A1-04DFD4CBAD1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DB144F56-D7A3-438A-CD7D-4A6C6F4704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078E5F-840D-EA9C-7CCA-D08B6DAFFBF8}"/>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18318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8AB3-DA2C-8C9F-A3EB-7596352A3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90C97-B6AD-416B-9E14-36BA12516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469BA-2547-8113-1522-AFC7A2A7E151}"/>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4C3E41DE-5E95-0D90-D59D-B9A02C8013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6FCEED-7048-A0F8-503D-BD60813D29E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05235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DDBC-24DC-201B-DB88-756BCAB23C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66AE05-E153-E9DF-1602-C3486B7D4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155EA6-6610-942D-FAC3-BEF8E32CC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2E9F69-C5AD-8BC3-6776-E65BDA69111C}"/>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F2DFB65-3DC3-EE35-8B5F-7FF2DBEE1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B6F19-A37B-B162-E667-A787447F3416}"/>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5143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5C79-E548-AA52-CF74-B0634A44F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9E10B-34F5-2430-2620-7889DC83C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88997-2044-C349-BE84-B0352DDBD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419F64-08B5-5C88-698B-803DA808F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E95081-7FE1-A7DC-A541-F0C92CFDD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533FCD-B661-E182-56C8-9A30CB8CDB7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8" name="Footer Placeholder 7">
            <a:extLst>
              <a:ext uri="{FF2B5EF4-FFF2-40B4-BE49-F238E27FC236}">
                <a16:creationId xmlns:a16="http://schemas.microsoft.com/office/drawing/2014/main" id="{C32190BF-8AC5-199A-2347-8F98123DC8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373056-3ACF-4396-3DD8-837173980C8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12407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D98B-6DBB-CED6-59B6-5A8357740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A73C98-2B0A-9B9D-633E-FFABF8C97CAA}"/>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4" name="Footer Placeholder 3">
            <a:extLst>
              <a:ext uri="{FF2B5EF4-FFF2-40B4-BE49-F238E27FC236}">
                <a16:creationId xmlns:a16="http://schemas.microsoft.com/office/drawing/2014/main" id="{0FF59DFF-BCE4-14B8-E37B-8202662597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D61B3-FB36-DA68-C463-990B27958A2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4164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74A37-6905-F6AF-6372-B5EF8421AA04}"/>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3" name="Footer Placeholder 2">
            <a:extLst>
              <a:ext uri="{FF2B5EF4-FFF2-40B4-BE49-F238E27FC236}">
                <a16:creationId xmlns:a16="http://schemas.microsoft.com/office/drawing/2014/main" id="{942A80E8-16D3-A08E-7459-162C10C595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812EE6-5A9E-F5B6-545D-CD1CD5462BEE}"/>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379148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EE2A-A5BD-4259-AFB3-AC0AFF7E7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AF441C-BB26-DE66-2D34-66DB081BE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AC05F9-1AE1-6660-B588-7F0A94FD2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9EF82-2253-ADB4-5FCF-98B0C94895A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CC0E826-EC4A-EF5C-2C20-D7280A2AF7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193C40-C569-35AD-1ECC-D7946DC98CA1}"/>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41862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9FB3-718B-D57F-8991-D1ED16F55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059B44-28C0-84CC-0F08-2AFC4D265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5995AC-3B85-6864-82A1-04DFD4CBAD1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DB144F56-D7A3-438A-CD7D-4A6C6F4704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078E5F-840D-EA9C-7CCA-D08B6DAFFBF8}"/>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183183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E3E-A393-A0DA-E114-5EBCD3BF3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18526A-68EC-B5B7-D106-4C7527A50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A436AF-3EC5-F162-36CE-D54EDC9BE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D6DA-A308-53C2-3C70-5AE9A949543E}"/>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28BB68CC-42C7-4B19-8ECE-7172F41C04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E5D3C-177F-CAEC-ACE7-73C567ED35B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19656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5D2-17FF-5E52-54C9-A9D355B55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F60F78-4FDF-7C8A-B391-23A4977CC7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6EC64-0B07-86CB-40A6-FCC9729FBA6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EFF7B5-9103-7250-F033-51B19B154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E3117E-D136-6A67-1440-E520E02A13C3}"/>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851225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7D22A-B77C-C72E-07D9-1294658A0F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8E5BBA-03CE-C252-A74F-170ED4F8FC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E7AD21-848D-3C7A-7B07-F91FE00BB906}"/>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C00E30-7BD9-CF33-ABAB-C51707BD3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5C666-D7EE-BD0B-58F7-01CB0E82261B}"/>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28998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8AB3-DA2C-8C9F-A3EB-7596352A3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90C97-B6AD-416B-9E14-36BA12516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469BA-2547-8113-1522-AFC7A2A7E151}"/>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4C3E41DE-5E95-0D90-D59D-B9A02C8013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6FCEED-7048-A0F8-503D-BD60813D29E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05235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DDBC-24DC-201B-DB88-756BCAB23C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66AE05-E153-E9DF-1602-C3486B7D4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155EA6-6610-942D-FAC3-BEF8E32CC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2E9F69-C5AD-8BC3-6776-E65BDA69111C}"/>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F2DFB65-3DC3-EE35-8B5F-7FF2DBEE1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B6F19-A37B-B162-E667-A787447F3416}"/>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5143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5C79-E548-AA52-CF74-B0634A44F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9E10B-34F5-2430-2620-7889DC83C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88997-2044-C349-BE84-B0352DDBD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419F64-08B5-5C88-698B-803DA808F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E95081-7FE1-A7DC-A541-F0C92CFDD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533FCD-B661-E182-56C8-9A30CB8CDB7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8" name="Footer Placeholder 7">
            <a:extLst>
              <a:ext uri="{FF2B5EF4-FFF2-40B4-BE49-F238E27FC236}">
                <a16:creationId xmlns:a16="http://schemas.microsoft.com/office/drawing/2014/main" id="{C32190BF-8AC5-199A-2347-8F98123DC8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373056-3ACF-4396-3DD8-837173980C8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1240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D98B-6DBB-CED6-59B6-5A8357740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A73C98-2B0A-9B9D-633E-FFABF8C97CAA}"/>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4" name="Footer Placeholder 3">
            <a:extLst>
              <a:ext uri="{FF2B5EF4-FFF2-40B4-BE49-F238E27FC236}">
                <a16:creationId xmlns:a16="http://schemas.microsoft.com/office/drawing/2014/main" id="{0FF59DFF-BCE4-14B8-E37B-8202662597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D61B3-FB36-DA68-C463-990B27958A2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4164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74A37-6905-F6AF-6372-B5EF8421AA04}"/>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3" name="Footer Placeholder 2">
            <a:extLst>
              <a:ext uri="{FF2B5EF4-FFF2-40B4-BE49-F238E27FC236}">
                <a16:creationId xmlns:a16="http://schemas.microsoft.com/office/drawing/2014/main" id="{942A80E8-16D3-A08E-7459-162C10C595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812EE6-5A9E-F5B6-545D-CD1CD5462BEE}"/>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37914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EE2A-A5BD-4259-AFB3-AC0AFF7E7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AF441C-BB26-DE66-2D34-66DB081BE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AC05F9-1AE1-6660-B588-7F0A94FD2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9EF82-2253-ADB4-5FCF-98B0C94895A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CC0E826-EC4A-EF5C-2C20-D7280A2AF7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193C40-C569-35AD-1ECC-D7946DC98CA1}"/>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41862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E3E-A393-A0DA-E114-5EBCD3BF3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18526A-68EC-B5B7-D106-4C7527A50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A436AF-3EC5-F162-36CE-D54EDC9BE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D6DA-A308-53C2-3C70-5AE9A949543E}"/>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28BB68CC-42C7-4B19-8ECE-7172F41C04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E5D3C-177F-CAEC-ACE7-73C567ED35B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1965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B902E-52DC-9738-B000-51F364ED0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37456-62EE-BB2C-8F67-4EA57EF96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0583C-5D19-4C14-FA13-073A449AE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7F1A7844-5A71-CC57-2477-8593DB171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25CBD8-3B2D-9CF6-C3ED-E79A3DE00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ED8C2-C48F-4E1A-B51D-495249349321}" type="slidenum">
              <a:rPr lang="en-GB" smtClean="0"/>
              <a:t>‹#›</a:t>
            </a:fld>
            <a:endParaRPr lang="en-GB"/>
          </a:p>
        </p:txBody>
      </p:sp>
    </p:spTree>
    <p:extLst>
      <p:ext uri="{BB962C8B-B14F-4D97-AF65-F5344CB8AC3E}">
        <p14:creationId xmlns:p14="http://schemas.microsoft.com/office/powerpoint/2010/main" val="358154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B902E-52DC-9738-B000-51F364ED0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37456-62EE-BB2C-8F67-4EA57EF96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0583C-5D19-4C14-FA13-073A449AE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7F1A7844-5A71-CC57-2477-8593DB171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25CBD8-3B2D-9CF6-C3ED-E79A3DE00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ED8C2-C48F-4E1A-B51D-495249349321}" type="slidenum">
              <a:rPr lang="en-GB" smtClean="0"/>
              <a:t>‹#›</a:t>
            </a:fld>
            <a:endParaRPr lang="en-GB"/>
          </a:p>
        </p:txBody>
      </p:sp>
    </p:spTree>
    <p:extLst>
      <p:ext uri="{BB962C8B-B14F-4D97-AF65-F5344CB8AC3E}">
        <p14:creationId xmlns:p14="http://schemas.microsoft.com/office/powerpoint/2010/main" val="35815421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ideo" Target="https://www.youtube.com/embed/NWMVYVgzC00?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zKBWquuDX2w?feature=oembed" TargetMode="Externa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5Tys1UAJU4E?feature=oembed" TargetMode="Externa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sNJNfJhhKhU?feature=oembed"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iy-RKiSJHBE?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3zrQugtUkCM?feature=oembed"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IKVE8y-9KYc?feature=oembed"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rzPOTEaksTs?feature=oembed" TargetMode="Externa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827745" y="1095129"/>
            <a:ext cx="6084287" cy="2506909"/>
          </a:xfrm>
        </p:spPr>
        <p:txBody>
          <a:bodyPr>
            <a:noAutofit/>
          </a:bodyPr>
          <a:lstStyle/>
          <a:p>
            <a:pPr algn="l"/>
            <a:r>
              <a:rPr lang="en-GB" sz="8000" b="1" i="0">
                <a:ln w="12700">
                  <a:solidFill>
                    <a:srgbClr val="003976"/>
                  </a:solidFill>
                </a:ln>
                <a:solidFill>
                  <a:srgbClr val="003976"/>
                </a:solidFill>
                <a:latin typeface="Foco" panose="020B0504050202020203" pitchFamily="34" charset="0"/>
                <a:cs typeface="Foco" panose="020B0504050202020203" pitchFamily="34" charset="0"/>
              </a:rPr>
              <a:t>PLACEMENT</a:t>
            </a:r>
            <a:br>
              <a:rPr lang="en-GB" sz="8000" b="1" i="0">
                <a:ln w="12700">
                  <a:solidFill>
                    <a:srgbClr val="003976"/>
                  </a:solidFill>
                </a:ln>
                <a:solidFill>
                  <a:srgbClr val="003976"/>
                </a:solidFill>
                <a:latin typeface="Foco" panose="020B0504050202020203" pitchFamily="34" charset="0"/>
                <a:cs typeface="Foco" panose="020B0504050202020203" pitchFamily="34" charset="0"/>
              </a:rPr>
            </a:br>
            <a:r>
              <a:rPr lang="en-GB" sz="8000" b="1" i="0" cap="none" spc="50">
                <a:ln w="381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8000" b="1">
              <a:ln w="12700">
                <a:solidFill>
                  <a:schemeClr val="tx1"/>
                </a:solidFill>
              </a:ln>
              <a:solidFill>
                <a:srgbClr val="003976"/>
              </a:solidFill>
              <a:latin typeface="Foco" panose="020B0504050202020203" pitchFamily="34" charset="0"/>
              <a:cs typeface="Foco" panose="020B0504050202020203" pitchFamily="34" charset="0"/>
            </a:endParaRPr>
          </a:p>
        </p:txBody>
      </p:sp>
      <p:sp>
        <p:nvSpPr>
          <p:cNvPr id="21" name="Rectangle 20">
            <a:extLst>
              <a:ext uri="{FF2B5EF4-FFF2-40B4-BE49-F238E27FC236}">
                <a16:creationId xmlns:a16="http://schemas.microsoft.com/office/drawing/2014/main" id="{CFFF89C6-7961-77F0-1713-6EA502739D99}"/>
              </a:ext>
            </a:extLst>
          </p:cNvPr>
          <p:cNvSpPr/>
          <p:nvPr/>
        </p:nvSpPr>
        <p:spPr>
          <a:xfrm>
            <a:off x="810663" y="3602038"/>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Choosing Your Placement Location - Slide 1">
            <a:hlinkClick r:id="" action="ppaction://media"/>
            <a:extLst>
              <a:ext uri="{FF2B5EF4-FFF2-40B4-BE49-F238E27FC236}">
                <a16:creationId xmlns:a16="http://schemas.microsoft.com/office/drawing/2014/main" id="{A23CE7BB-F960-A9F3-3FD0-E9889EFC4EA9}"/>
              </a:ext>
            </a:extLst>
          </p:cNvPr>
          <p:cNvPicPr>
            <a:picLocks noRot="1" noChangeAspect="1"/>
          </p:cNvPicPr>
          <p:nvPr>
            <a:videoFile r:link="rId1"/>
          </p:nvPr>
        </p:nvPicPr>
        <p:blipFill>
          <a:blip r:embed="rId6"/>
          <a:stretch>
            <a:fillRect/>
          </a:stretch>
        </p:blipFill>
        <p:spPr>
          <a:xfrm>
            <a:off x="6917773" y="1712844"/>
            <a:ext cx="5039348" cy="2869096"/>
          </a:xfrm>
          <a:prstGeom prst="rect">
            <a:avLst/>
          </a:prstGeom>
        </p:spPr>
      </p:pic>
    </p:spTree>
    <p:extLst>
      <p:ext uri="{BB962C8B-B14F-4D97-AF65-F5344CB8AC3E}">
        <p14:creationId xmlns:p14="http://schemas.microsoft.com/office/powerpoint/2010/main" val="289648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609" y="88348"/>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350980" y="1664806"/>
            <a:ext cx="7749666" cy="2867271"/>
          </a:xfrm>
        </p:spPr>
        <p:txBody>
          <a:bodyPr>
            <a:noAutofit/>
          </a:bodyPr>
          <a:lstStyle/>
          <a:p>
            <a:pPr algn="l"/>
            <a:r>
              <a:rPr lang="en-GB" sz="7200" b="1">
                <a:ln w="12700">
                  <a:solidFill>
                    <a:srgbClr val="003976"/>
                  </a:solidFill>
                </a:ln>
                <a:solidFill>
                  <a:srgbClr val="003976"/>
                </a:solidFill>
                <a:latin typeface="Foco" panose="020B0504050202020203" pitchFamily="34" charset="0"/>
              </a:rPr>
              <a:t>Commuting and Choice of Location in Placement Year </a:t>
            </a:r>
          </a:p>
        </p:txBody>
      </p:sp>
      <p:sp>
        <p:nvSpPr>
          <p:cNvPr id="21" name="Rectangle 20">
            <a:extLst>
              <a:ext uri="{FF2B5EF4-FFF2-40B4-BE49-F238E27FC236}">
                <a16:creationId xmlns:a16="http://schemas.microsoft.com/office/drawing/2014/main" id="{CFFF89C6-7961-77F0-1713-6EA502739D99}"/>
              </a:ext>
            </a:extLst>
          </p:cNvPr>
          <p:cNvSpPr/>
          <p:nvPr/>
        </p:nvSpPr>
        <p:spPr>
          <a:xfrm>
            <a:off x="477980" y="4532077"/>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Choosing Your Placement Location - Slide 2">
            <a:hlinkClick r:id="" action="ppaction://media"/>
            <a:extLst>
              <a:ext uri="{FF2B5EF4-FFF2-40B4-BE49-F238E27FC236}">
                <a16:creationId xmlns:a16="http://schemas.microsoft.com/office/drawing/2014/main" id="{7907FD47-9509-39E6-8F53-5EAD9156741B}"/>
              </a:ext>
            </a:extLst>
          </p:cNvPr>
          <p:cNvPicPr>
            <a:picLocks noRot="1" noChangeAspect="1"/>
          </p:cNvPicPr>
          <p:nvPr>
            <a:videoFile r:link="rId1"/>
          </p:nvPr>
        </p:nvPicPr>
        <p:blipFill>
          <a:blip r:embed="rId6"/>
          <a:stretch>
            <a:fillRect/>
          </a:stretch>
        </p:blipFill>
        <p:spPr>
          <a:xfrm>
            <a:off x="7591425" y="1834322"/>
            <a:ext cx="4398826" cy="2526749"/>
          </a:xfrm>
          <a:prstGeom prst="rect">
            <a:avLst/>
          </a:prstGeom>
        </p:spPr>
      </p:pic>
    </p:spTree>
    <p:extLst>
      <p:ext uri="{BB962C8B-B14F-4D97-AF65-F5344CB8AC3E}">
        <p14:creationId xmlns:p14="http://schemas.microsoft.com/office/powerpoint/2010/main" val="2099385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75ACE988-DA03-A0D4-1B34-A15F1A2777DD}"/>
              </a:ext>
            </a:extLst>
          </p:cNvPr>
          <p:cNvSpPr/>
          <p:nvPr/>
        </p:nvSpPr>
        <p:spPr>
          <a:xfrm flipV="1">
            <a:off x="-117986" y="701073"/>
            <a:ext cx="9148605"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3A60738F-2B02-FD59-F850-D4CBCA2B80C6}"/>
              </a:ext>
            </a:extLst>
          </p:cNvPr>
          <p:cNvSpPr/>
          <p:nvPr/>
        </p:nvSpPr>
        <p:spPr>
          <a:xfrm flipV="1">
            <a:off x="-117986" y="-1446330"/>
            <a:ext cx="10515600"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020ACE-36E0-5B55-C134-4B0E44123646}"/>
              </a:ext>
            </a:extLst>
          </p:cNvPr>
          <p:cNvSpPr>
            <a:spLocks noGrp="1"/>
          </p:cNvSpPr>
          <p:nvPr>
            <p:ph type="title"/>
          </p:nvPr>
        </p:nvSpPr>
        <p:spPr>
          <a:xfrm>
            <a:off x="206428" y="128842"/>
            <a:ext cx="9148605" cy="1325563"/>
          </a:xfrm>
        </p:spPr>
        <p:txBody>
          <a:bodyPr>
            <a:normAutofit/>
          </a:bodyPr>
          <a:lstStyle/>
          <a:p>
            <a:r>
              <a:rPr lang="en-GB" sz="4000" b="1">
                <a:latin typeface="Foco" panose="020B0504050202020203"/>
              </a:rPr>
              <a:t>Why might a placement student move away from Hud or their home town?</a:t>
            </a:r>
          </a:p>
        </p:txBody>
      </p:sp>
      <p:sp>
        <p:nvSpPr>
          <p:cNvPr id="3" name="Content Placeholder 2">
            <a:extLst>
              <a:ext uri="{FF2B5EF4-FFF2-40B4-BE49-F238E27FC236}">
                <a16:creationId xmlns:a16="http://schemas.microsoft.com/office/drawing/2014/main" id="{BF8E66B1-DF2F-0A2A-A057-389C479F0F0D}"/>
              </a:ext>
            </a:extLst>
          </p:cNvPr>
          <p:cNvSpPr>
            <a:spLocks noGrp="1"/>
          </p:cNvSpPr>
          <p:nvPr>
            <p:ph idx="1"/>
          </p:nvPr>
        </p:nvSpPr>
        <p:spPr>
          <a:xfrm>
            <a:off x="5145165" y="1960376"/>
            <a:ext cx="6836508" cy="4831363"/>
          </a:xfrm>
        </p:spPr>
        <p:txBody>
          <a:bodyPr>
            <a:normAutofit lnSpcReduction="10000"/>
          </a:bodyPr>
          <a:lstStyle/>
          <a:p>
            <a:r>
              <a:rPr lang="en-GB" sz="3200">
                <a:latin typeface="Foco" panose="020B0504050202020203"/>
              </a:rPr>
              <a:t>Broadens potential placement opportunities</a:t>
            </a:r>
          </a:p>
          <a:p>
            <a:r>
              <a:rPr lang="en-GB" sz="3200">
                <a:latin typeface="Foco" panose="020B0504050202020203"/>
              </a:rPr>
              <a:t>Increases chances of a placement with a globally-recognised company</a:t>
            </a:r>
          </a:p>
          <a:p>
            <a:r>
              <a:rPr lang="en-GB" sz="3200">
                <a:latin typeface="Foco" panose="020B0504050202020203"/>
              </a:rPr>
              <a:t>Demonstrates to future grad employers that you are willing to try something and somewhere different </a:t>
            </a:r>
            <a:endParaRPr lang="en-GB" sz="3200">
              <a:solidFill>
                <a:srgbClr val="FF0000"/>
              </a:solidFill>
              <a:latin typeface="Foco" panose="020B0504050202020203"/>
            </a:endParaRPr>
          </a:p>
          <a:p>
            <a:r>
              <a:rPr lang="en-GB" sz="3200">
                <a:latin typeface="Foco" panose="020B0504050202020203"/>
              </a:rPr>
              <a:t>Opportunities to grow in a new location away from familiar places and people</a:t>
            </a:r>
          </a:p>
          <a:p>
            <a:endParaRPr lang="en-GB"/>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30A81C7A-601A-3EFB-9028-3A4C03C4614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7000" b="38514" l="71542" r="93336">
                        <a14:foregroundMark x1="84708" y1="32808" x2="86299" y2="30626"/>
                        <a14:foregroundMark x1="80527" y1="34505" x2="82618" y2="34343"/>
                        <a14:foregroundMark x1="79073" y1="33333" x2="81959" y2="33859"/>
                        <a14:foregroundMark x1="78073" y1="38465" x2="78073" y2="38465"/>
                        <a14:backgroundMark x1="74733" y1="12121" x2="74392" y2="15596"/>
                        <a14:backgroundMark x1="72006" y1="20606" x2="73302" y2="17010"/>
                        <a14:backgroundMark x1="89275" y1="21010" x2="93388" y2="22141"/>
                        <a14:backgroundMark x1="93388" y1="22141" x2="93252" y2="21899"/>
                        <a14:backgroundMark x1="79868" y1="19717" x2="79868" y2="19717"/>
                        <a14:backgroundMark x1="76755" y1="36162" x2="76755" y2="36162"/>
                      </a14:backgroundRemoval>
                    </a14:imgEffect>
                  </a14:imgLayer>
                </a14:imgProps>
              </a:ext>
              <a:ext uri="{28A0092B-C50C-407E-A947-70E740481C1C}">
                <a14:useLocalDpi xmlns:a14="http://schemas.microsoft.com/office/drawing/2010/main" val="0"/>
              </a:ext>
            </a:extLst>
          </a:blip>
          <a:srcRect l="68818" t="3061" r="7519" b="57547"/>
          <a:stretch/>
        </p:blipFill>
        <p:spPr>
          <a:xfrm>
            <a:off x="0" y="4431322"/>
            <a:ext cx="2444973" cy="2474891"/>
          </a:xfrm>
          <a:prstGeom prst="rect">
            <a:avLst/>
          </a:prstGeom>
        </p:spPr>
      </p:pic>
      <p:sp>
        <p:nvSpPr>
          <p:cNvPr id="5" name="Title 1">
            <a:extLst>
              <a:ext uri="{FF2B5EF4-FFF2-40B4-BE49-F238E27FC236}">
                <a16:creationId xmlns:a16="http://schemas.microsoft.com/office/drawing/2014/main" id="{F26C45D5-7F8A-B621-9F31-6F6ACDA22635}"/>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32933F88-B13F-FE0F-1B5C-E0455A4C8D2E}"/>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Online Media 9" title="Placement Guide: Choosing Your Placement Location - Slide 3">
            <a:hlinkClick r:id="" action="ppaction://media"/>
            <a:extLst>
              <a:ext uri="{FF2B5EF4-FFF2-40B4-BE49-F238E27FC236}">
                <a16:creationId xmlns:a16="http://schemas.microsoft.com/office/drawing/2014/main" id="{C8B7AFB9-DF2F-739D-5EB3-C55FD8F47333}"/>
              </a:ext>
            </a:extLst>
          </p:cNvPr>
          <p:cNvPicPr>
            <a:picLocks noRot="1" noChangeAspect="1"/>
          </p:cNvPicPr>
          <p:nvPr>
            <a:videoFile r:link="rId1"/>
          </p:nvPr>
        </p:nvPicPr>
        <p:blipFill>
          <a:blip r:embed="rId6"/>
          <a:stretch>
            <a:fillRect/>
          </a:stretch>
        </p:blipFill>
        <p:spPr>
          <a:xfrm>
            <a:off x="203339" y="1845365"/>
            <a:ext cx="4619695" cy="2581967"/>
          </a:xfrm>
          <a:prstGeom prst="rect">
            <a:avLst/>
          </a:prstGeom>
        </p:spPr>
      </p:pic>
    </p:spTree>
    <p:extLst>
      <p:ext uri="{BB962C8B-B14F-4D97-AF65-F5344CB8AC3E}">
        <p14:creationId xmlns:p14="http://schemas.microsoft.com/office/powerpoint/2010/main" val="138625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46EEF5EA-F66D-CC51-1C9D-50DF710D9A1B}"/>
              </a:ext>
            </a:extLst>
          </p:cNvPr>
          <p:cNvSpPr/>
          <p:nvPr/>
        </p:nvSpPr>
        <p:spPr>
          <a:xfrm flipV="1">
            <a:off x="-117986" y="701073"/>
            <a:ext cx="8830186"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8D3AE250-3AAD-9752-3454-5DE07EBCC89C}"/>
              </a:ext>
            </a:extLst>
          </p:cNvPr>
          <p:cNvSpPr/>
          <p:nvPr/>
        </p:nvSpPr>
        <p:spPr>
          <a:xfrm flipV="1">
            <a:off x="-117986" y="-1446330"/>
            <a:ext cx="10227186"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A45876-1E07-DB0D-0EAF-AC749611C71A}"/>
              </a:ext>
            </a:extLst>
          </p:cNvPr>
          <p:cNvSpPr>
            <a:spLocks noGrp="1"/>
          </p:cNvSpPr>
          <p:nvPr>
            <p:ph type="title"/>
          </p:nvPr>
        </p:nvSpPr>
        <p:spPr>
          <a:xfrm>
            <a:off x="838200" y="207091"/>
            <a:ext cx="10515600" cy="1325563"/>
          </a:xfrm>
        </p:spPr>
        <p:txBody>
          <a:bodyPr/>
          <a:lstStyle/>
          <a:p>
            <a:r>
              <a:rPr lang="en-GB" b="1">
                <a:latin typeface="Foco" panose="020B0504050202020203"/>
              </a:rPr>
              <a:t>Should I commute to Placement? - Considerations</a:t>
            </a:r>
          </a:p>
        </p:txBody>
      </p:sp>
      <p:sp>
        <p:nvSpPr>
          <p:cNvPr id="3" name="Content Placeholder 2">
            <a:extLst>
              <a:ext uri="{FF2B5EF4-FFF2-40B4-BE49-F238E27FC236}">
                <a16:creationId xmlns:a16="http://schemas.microsoft.com/office/drawing/2014/main" id="{50A7952B-1D46-DD72-9534-F5D52A318F6D}"/>
              </a:ext>
            </a:extLst>
          </p:cNvPr>
          <p:cNvSpPr>
            <a:spLocks noGrp="1"/>
          </p:cNvSpPr>
          <p:nvPr>
            <p:ph idx="1"/>
          </p:nvPr>
        </p:nvSpPr>
        <p:spPr>
          <a:xfrm>
            <a:off x="317895" y="2115164"/>
            <a:ext cx="8935410" cy="4150326"/>
          </a:xfrm>
        </p:spPr>
        <p:txBody>
          <a:bodyPr vert="horz" lIns="91440" tIns="45720" rIns="91440" bIns="45720" rtlCol="0" anchor="t">
            <a:normAutofit lnSpcReduction="10000"/>
          </a:bodyPr>
          <a:lstStyle/>
          <a:p>
            <a:r>
              <a:rPr lang="en-GB" sz="3200">
                <a:latin typeface="Foco" panose="020B0504050202020203"/>
              </a:rPr>
              <a:t>Distance of commute</a:t>
            </a:r>
          </a:p>
          <a:p>
            <a:r>
              <a:rPr lang="en-GB" sz="3200">
                <a:latin typeface="Foco" panose="020B0504050202020203"/>
              </a:rPr>
              <a:t>Mode of transport</a:t>
            </a:r>
          </a:p>
          <a:p>
            <a:r>
              <a:rPr lang="en-GB" sz="3200">
                <a:latin typeface="Foco" panose="020B0504050202020203"/>
              </a:rPr>
              <a:t>Reliability of mode of transport</a:t>
            </a:r>
          </a:p>
          <a:p>
            <a:r>
              <a:rPr lang="en-GB" sz="3200">
                <a:latin typeface="Foco" panose="020B0504050202020203"/>
              </a:rPr>
              <a:t>Cost implications</a:t>
            </a:r>
          </a:p>
          <a:p>
            <a:r>
              <a:rPr lang="en-GB" sz="3200">
                <a:latin typeface="Foco" panose="020B0504050202020203"/>
              </a:rPr>
              <a:t>Hybrid approach</a:t>
            </a:r>
          </a:p>
          <a:p>
            <a:r>
              <a:rPr lang="en-GB" sz="3200">
                <a:latin typeface="Foco" panose="020B0504050202020203"/>
              </a:rPr>
              <a:t>Environmental considerations</a:t>
            </a:r>
          </a:p>
          <a:p>
            <a:r>
              <a:rPr lang="en-GB" sz="3200">
                <a:latin typeface="Foco" panose="020B0504050202020203"/>
              </a:rPr>
              <a:t>Opportunity to build experience of the commute  - would I want to do this as a Grad?</a:t>
            </a:r>
          </a:p>
          <a:p>
            <a:endParaRPr lang="en-GB"/>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84EA9A5D-B9B0-36D3-EB9B-A37F13305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973" t="5290" r="44016" b="62288"/>
          <a:stretch/>
        </p:blipFill>
        <p:spPr>
          <a:xfrm>
            <a:off x="9772602" y="4424729"/>
            <a:ext cx="2002303" cy="2280650"/>
          </a:xfrm>
          <a:prstGeom prst="rect">
            <a:avLst/>
          </a:prstGeom>
        </p:spPr>
      </p:pic>
      <p:sp>
        <p:nvSpPr>
          <p:cNvPr id="5" name="Rectangle 4">
            <a:extLst>
              <a:ext uri="{FF2B5EF4-FFF2-40B4-BE49-F238E27FC236}">
                <a16:creationId xmlns:a16="http://schemas.microsoft.com/office/drawing/2014/main" id="{6EA1741F-3CC7-842E-D1BF-68AF4BC3AA04}"/>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E153A4A-03F5-EA1D-9DB1-A7810DF2FEDF}"/>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0" name="Online Media 9" title="Placement Guide: Choosing Your Placement Location - Slide 4">
            <a:hlinkClick r:id="" action="ppaction://media"/>
            <a:extLst>
              <a:ext uri="{FF2B5EF4-FFF2-40B4-BE49-F238E27FC236}">
                <a16:creationId xmlns:a16="http://schemas.microsoft.com/office/drawing/2014/main" id="{E5DB14B6-38F3-FD5E-C05D-AF05A3E67F1C}"/>
              </a:ext>
            </a:extLst>
          </p:cNvPr>
          <p:cNvPicPr>
            <a:picLocks noRot="1" noChangeAspect="1"/>
          </p:cNvPicPr>
          <p:nvPr>
            <a:videoFile r:link="rId1"/>
          </p:nvPr>
        </p:nvPicPr>
        <p:blipFill>
          <a:blip r:embed="rId5"/>
          <a:stretch>
            <a:fillRect/>
          </a:stretch>
        </p:blipFill>
        <p:spPr>
          <a:xfrm>
            <a:off x="6222033" y="1558234"/>
            <a:ext cx="4973087" cy="2869097"/>
          </a:xfrm>
          <a:prstGeom prst="rect">
            <a:avLst/>
          </a:prstGeom>
        </p:spPr>
      </p:pic>
    </p:spTree>
    <p:extLst>
      <p:ext uri="{BB962C8B-B14F-4D97-AF65-F5344CB8AC3E}">
        <p14:creationId xmlns:p14="http://schemas.microsoft.com/office/powerpoint/2010/main" val="404973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117986" y="701073"/>
            <a:ext cx="8741286"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117986" y="-1446330"/>
            <a:ext cx="10227186"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208344" y="0"/>
            <a:ext cx="6547338" cy="1644968"/>
          </a:xfrm>
        </p:spPr>
        <p:txBody>
          <a:bodyPr/>
          <a:lstStyle/>
          <a:p>
            <a:r>
              <a:rPr lang="en-GB" b="1">
                <a:latin typeface="Foco" panose="020B0504050202020203"/>
              </a:rPr>
              <a:t>Should I move to be closer to work? – Pros and Cons</a:t>
            </a: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3">
            <a:extLst>
              <a:ext uri="{FF2B5EF4-FFF2-40B4-BE49-F238E27FC236}">
                <a16:creationId xmlns:a16="http://schemas.microsoft.com/office/drawing/2014/main" id="{1665C9E0-5FEC-A489-20AD-D4A94520A5D3}"/>
              </a:ext>
            </a:extLst>
          </p:cNvPr>
          <p:cNvSpPr txBox="1">
            <a:spLocks/>
          </p:cNvSpPr>
          <p:nvPr/>
        </p:nvSpPr>
        <p:spPr>
          <a:xfrm>
            <a:off x="2984499" y="2026636"/>
            <a:ext cx="8790405" cy="42149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atin typeface="Foco" panose="020B0504050202020203"/>
            </a:endParaRPr>
          </a:p>
        </p:txBody>
      </p:sp>
      <p:sp>
        <p:nvSpPr>
          <p:cNvPr id="3" name="Text Placeholder 3">
            <a:extLst>
              <a:ext uri="{FF2B5EF4-FFF2-40B4-BE49-F238E27FC236}">
                <a16:creationId xmlns:a16="http://schemas.microsoft.com/office/drawing/2014/main" id="{51EDF74A-6F78-938F-1D8E-F76E1C848A0E}"/>
              </a:ext>
            </a:extLst>
          </p:cNvPr>
          <p:cNvSpPr txBox="1">
            <a:spLocks/>
          </p:cNvSpPr>
          <p:nvPr/>
        </p:nvSpPr>
        <p:spPr>
          <a:xfrm>
            <a:off x="606116" y="2655605"/>
            <a:ext cx="4937760" cy="488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latin typeface="Foco" panose="020B0504050202020203"/>
              </a:rPr>
              <a:t>Pros</a:t>
            </a:r>
          </a:p>
        </p:txBody>
      </p:sp>
      <p:sp>
        <p:nvSpPr>
          <p:cNvPr id="7" name="Content Placeholder 2">
            <a:extLst>
              <a:ext uri="{FF2B5EF4-FFF2-40B4-BE49-F238E27FC236}">
                <a16:creationId xmlns:a16="http://schemas.microsoft.com/office/drawing/2014/main" id="{32656C7C-D974-3A13-E826-CB9DE7B2B934}"/>
              </a:ext>
            </a:extLst>
          </p:cNvPr>
          <p:cNvSpPr txBox="1">
            <a:spLocks/>
          </p:cNvSpPr>
          <p:nvPr/>
        </p:nvSpPr>
        <p:spPr>
          <a:xfrm>
            <a:off x="606116" y="3076842"/>
            <a:ext cx="4937760" cy="385983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600">
              <a:latin typeface="Foco" panose="020B0504050202020203"/>
            </a:endParaRPr>
          </a:p>
          <a:p>
            <a:r>
              <a:rPr lang="en-GB" sz="3600">
                <a:latin typeface="Foco" panose="020B0504050202020203"/>
              </a:rPr>
              <a:t>Environmental advantage v commute</a:t>
            </a:r>
          </a:p>
          <a:p>
            <a:r>
              <a:rPr lang="en-GB" sz="3600">
                <a:latin typeface="Foco" panose="020B0504050202020203"/>
              </a:rPr>
              <a:t>Time saving</a:t>
            </a:r>
          </a:p>
          <a:p>
            <a:r>
              <a:rPr lang="en-GB" sz="3600">
                <a:latin typeface="Foco" panose="020B0504050202020203"/>
              </a:rPr>
              <a:t>Close to new colleagues and new social networks</a:t>
            </a:r>
          </a:p>
          <a:p>
            <a:r>
              <a:rPr lang="en-GB" sz="3600">
                <a:latin typeface="Foco" panose="020B0504050202020203"/>
              </a:rPr>
              <a:t>Opportunities to meet new people and go to new places</a:t>
            </a:r>
          </a:p>
          <a:p>
            <a:pPr marL="0" indent="0">
              <a:buFont typeface="Arial" panose="020B0604020202020204" pitchFamily="34" charset="0"/>
              <a:buNone/>
            </a:pPr>
            <a:endParaRPr lang="en-GB" b="1">
              <a:latin typeface="Foco" panose="020B0504050202020203"/>
            </a:endParaRPr>
          </a:p>
          <a:p>
            <a:pPr marL="0" indent="0">
              <a:buFont typeface="Arial" panose="020B0604020202020204" pitchFamily="34" charset="0"/>
              <a:buNone/>
            </a:pPr>
            <a:endParaRPr lang="en-GB">
              <a:latin typeface="Foco" panose="020B0504050202020203"/>
            </a:endParaRPr>
          </a:p>
        </p:txBody>
      </p:sp>
      <p:sp>
        <p:nvSpPr>
          <p:cNvPr id="8" name="Text Placeholder 4">
            <a:extLst>
              <a:ext uri="{FF2B5EF4-FFF2-40B4-BE49-F238E27FC236}">
                <a16:creationId xmlns:a16="http://schemas.microsoft.com/office/drawing/2014/main" id="{55673D29-7259-F3BD-B2D5-1ADD37A79A45}"/>
              </a:ext>
            </a:extLst>
          </p:cNvPr>
          <p:cNvSpPr txBox="1">
            <a:spLocks/>
          </p:cNvSpPr>
          <p:nvPr/>
        </p:nvSpPr>
        <p:spPr>
          <a:xfrm>
            <a:off x="6345936" y="2653318"/>
            <a:ext cx="4937760" cy="488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latin typeface="Foco" panose="020B0504050202020203"/>
              </a:rPr>
              <a:t>Cons</a:t>
            </a:r>
          </a:p>
        </p:txBody>
      </p:sp>
      <p:sp>
        <p:nvSpPr>
          <p:cNvPr id="9" name="Content Placeholder 7">
            <a:extLst>
              <a:ext uri="{FF2B5EF4-FFF2-40B4-BE49-F238E27FC236}">
                <a16:creationId xmlns:a16="http://schemas.microsoft.com/office/drawing/2014/main" id="{35A6E732-FDDB-6029-299F-4A6E76B54493}"/>
              </a:ext>
            </a:extLst>
          </p:cNvPr>
          <p:cNvSpPr txBox="1">
            <a:spLocks/>
          </p:cNvSpPr>
          <p:nvPr/>
        </p:nvSpPr>
        <p:spPr>
          <a:xfrm>
            <a:off x="6345936" y="3076842"/>
            <a:ext cx="4937760" cy="370740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600">
              <a:latin typeface="Foco" panose="020B0504050202020203"/>
            </a:endParaRPr>
          </a:p>
          <a:p>
            <a:r>
              <a:rPr lang="en-GB" sz="5000">
                <a:latin typeface="Foco" panose="020B0504050202020203"/>
              </a:rPr>
              <a:t>Distance from home and friends</a:t>
            </a:r>
          </a:p>
          <a:p>
            <a:r>
              <a:rPr lang="en-GB" sz="5000">
                <a:latin typeface="Foco" panose="020B0504050202020203"/>
              </a:rPr>
              <a:t>Cost of accommodation vs staying in the family home</a:t>
            </a:r>
          </a:p>
          <a:p>
            <a:r>
              <a:rPr lang="en-GB" sz="5000">
                <a:latin typeface="Foco" panose="020B0504050202020203"/>
              </a:rPr>
              <a:t>Trying to find new accommodation while balancing studies</a:t>
            </a:r>
          </a:p>
          <a:p>
            <a:r>
              <a:rPr lang="en-GB" sz="5000">
                <a:latin typeface="Foco" panose="020B0504050202020203"/>
              </a:rPr>
              <a:t>Fear of the unknown</a:t>
            </a:r>
          </a:p>
          <a:p>
            <a:endParaRPr lang="en-GB" sz="3600">
              <a:latin typeface="Foco" panose="020B0504050202020203"/>
            </a:endParaRPr>
          </a:p>
        </p:txBody>
      </p:sp>
      <p:pic>
        <p:nvPicPr>
          <p:cNvPr id="10" name="Online Media 9" title="Placement Guide: Choosing Your Placement Location - Slide 5">
            <a:hlinkClick r:id="" action="ppaction://media"/>
            <a:extLst>
              <a:ext uri="{FF2B5EF4-FFF2-40B4-BE49-F238E27FC236}">
                <a16:creationId xmlns:a16="http://schemas.microsoft.com/office/drawing/2014/main" id="{F3DFFED0-BEBE-96D2-707E-B25FD7102D5C}"/>
              </a:ext>
            </a:extLst>
          </p:cNvPr>
          <p:cNvPicPr>
            <a:picLocks noRot="1" noChangeAspect="1"/>
          </p:cNvPicPr>
          <p:nvPr>
            <a:videoFile r:link="rId1"/>
          </p:nvPr>
        </p:nvPicPr>
        <p:blipFill>
          <a:blip r:embed="rId4"/>
          <a:stretch>
            <a:fillRect/>
          </a:stretch>
        </p:blipFill>
        <p:spPr>
          <a:xfrm>
            <a:off x="7381599" y="233017"/>
            <a:ext cx="4387782" cy="2416315"/>
          </a:xfrm>
          <a:prstGeom prst="rect">
            <a:avLst/>
          </a:prstGeom>
        </p:spPr>
      </p:pic>
    </p:spTree>
    <p:extLst>
      <p:ext uri="{BB962C8B-B14F-4D97-AF65-F5344CB8AC3E}">
        <p14:creationId xmlns:p14="http://schemas.microsoft.com/office/powerpoint/2010/main" val="214573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4F8105C7-0967-F1EE-BA21-34A0B32683FC}"/>
              </a:ext>
            </a:extLst>
          </p:cNvPr>
          <p:cNvSpPr/>
          <p:nvPr/>
        </p:nvSpPr>
        <p:spPr>
          <a:xfrm flipV="1">
            <a:off x="-117986" y="701073"/>
            <a:ext cx="8935410"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8B029DE1-97C4-6B73-B238-4E33AB449B18}"/>
              </a:ext>
            </a:extLst>
          </p:cNvPr>
          <p:cNvSpPr/>
          <p:nvPr/>
        </p:nvSpPr>
        <p:spPr>
          <a:xfrm flipV="1">
            <a:off x="-64512" y="-1285909"/>
            <a:ext cx="10515600"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BC1D341-C5FE-DA42-7834-79E1014BCAD0}"/>
              </a:ext>
            </a:extLst>
          </p:cNvPr>
          <p:cNvSpPr>
            <a:spLocks noGrp="1"/>
          </p:cNvSpPr>
          <p:nvPr>
            <p:ph type="title"/>
          </p:nvPr>
        </p:nvSpPr>
        <p:spPr>
          <a:xfrm>
            <a:off x="90325" y="42718"/>
            <a:ext cx="10515600" cy="1325563"/>
          </a:xfrm>
        </p:spPr>
        <p:txBody>
          <a:bodyPr>
            <a:normAutofit/>
          </a:bodyPr>
          <a:lstStyle/>
          <a:p>
            <a:r>
              <a:rPr lang="en-GB" sz="4000" b="1">
                <a:latin typeface="Foco" panose="020B0504050202020203"/>
              </a:rPr>
              <a:t>Commuting and Choice of Location in Placement Year - Summary</a:t>
            </a:r>
          </a:p>
        </p:txBody>
      </p:sp>
      <p:sp>
        <p:nvSpPr>
          <p:cNvPr id="3" name="Content Placeholder 2">
            <a:extLst>
              <a:ext uri="{FF2B5EF4-FFF2-40B4-BE49-F238E27FC236}">
                <a16:creationId xmlns:a16="http://schemas.microsoft.com/office/drawing/2014/main" id="{229C8E4F-8C55-8640-E037-D33A4190CB14}"/>
              </a:ext>
            </a:extLst>
          </p:cNvPr>
          <p:cNvSpPr>
            <a:spLocks noGrp="1"/>
          </p:cNvSpPr>
          <p:nvPr>
            <p:ph idx="1"/>
          </p:nvPr>
        </p:nvSpPr>
        <p:spPr>
          <a:xfrm>
            <a:off x="5474676" y="2277036"/>
            <a:ext cx="6113585" cy="3943846"/>
          </a:xfrm>
        </p:spPr>
        <p:txBody>
          <a:bodyPr>
            <a:normAutofit fontScale="92500" lnSpcReduction="20000"/>
          </a:bodyPr>
          <a:lstStyle/>
          <a:p>
            <a:r>
              <a:rPr lang="en-GB" sz="3200">
                <a:latin typeface="Foco" panose="020B0504050202020203"/>
              </a:rPr>
              <a:t>Having considered why a student might leave Hud or their home for placement, has your perception shifted?</a:t>
            </a:r>
          </a:p>
          <a:p>
            <a:r>
              <a:rPr lang="en-GB" sz="3200">
                <a:latin typeface="Foco" panose="020B0504050202020203"/>
              </a:rPr>
              <a:t>Has anything changed about how we perceive a daily commute to a placement in another town?</a:t>
            </a:r>
          </a:p>
          <a:p>
            <a:r>
              <a:rPr lang="en-GB" sz="3200">
                <a:latin typeface="Foco" panose="020B0504050202020203"/>
              </a:rPr>
              <a:t>Has anything changed about how we perceive a potential move to another town?</a:t>
            </a:r>
          </a:p>
          <a:p>
            <a:endParaRPr lang="en-GB"/>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C50E4D46-7E60-3953-54BB-8F8BED946E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39" t="7507" r="66762" b="58633"/>
          <a:stretch/>
        </p:blipFill>
        <p:spPr>
          <a:xfrm>
            <a:off x="354653" y="4677508"/>
            <a:ext cx="3052803" cy="2137774"/>
          </a:xfrm>
          <a:prstGeom prst="rect">
            <a:avLst/>
          </a:prstGeom>
        </p:spPr>
      </p:pic>
      <p:sp>
        <p:nvSpPr>
          <p:cNvPr id="5" name="Title 1">
            <a:extLst>
              <a:ext uri="{FF2B5EF4-FFF2-40B4-BE49-F238E27FC236}">
                <a16:creationId xmlns:a16="http://schemas.microsoft.com/office/drawing/2014/main" id="{F61DD55D-DA0E-D803-3ECE-D766F4FE6D0C}"/>
              </a:ext>
            </a:extLst>
          </p:cNvPr>
          <p:cNvSpPr txBox="1">
            <a:spLocks/>
          </p:cNvSpPr>
          <p:nvPr/>
        </p:nvSpPr>
        <p:spPr>
          <a:xfrm>
            <a:off x="9974893" y="258943"/>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D040054B-FF60-F676-EF22-7E3C4C4C2BEC}"/>
              </a:ext>
            </a:extLst>
          </p:cNvPr>
          <p:cNvSpPr/>
          <p:nvPr/>
        </p:nvSpPr>
        <p:spPr>
          <a:xfrm flipV="1">
            <a:off x="10188088" y="1120064"/>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Online Media 9" title="Placement Guide: Choosing Your Placement Location - Slide 6">
            <a:hlinkClick r:id="" action="ppaction://media"/>
            <a:extLst>
              <a:ext uri="{FF2B5EF4-FFF2-40B4-BE49-F238E27FC236}">
                <a16:creationId xmlns:a16="http://schemas.microsoft.com/office/drawing/2014/main" id="{7E565690-4D2C-2AD3-9E44-A2511771CF56}"/>
              </a:ext>
            </a:extLst>
          </p:cNvPr>
          <p:cNvPicPr>
            <a:picLocks noRot="1" noChangeAspect="1"/>
          </p:cNvPicPr>
          <p:nvPr>
            <a:videoFile r:link="rId1"/>
          </p:nvPr>
        </p:nvPicPr>
        <p:blipFill>
          <a:blip r:embed="rId5"/>
          <a:stretch>
            <a:fillRect/>
          </a:stretch>
        </p:blipFill>
        <p:spPr>
          <a:xfrm>
            <a:off x="236468" y="1712843"/>
            <a:ext cx="4951000" cy="2813880"/>
          </a:xfrm>
          <a:prstGeom prst="rect">
            <a:avLst/>
          </a:prstGeom>
        </p:spPr>
      </p:pic>
    </p:spTree>
    <p:extLst>
      <p:ext uri="{BB962C8B-B14F-4D97-AF65-F5344CB8AC3E}">
        <p14:creationId xmlns:p14="http://schemas.microsoft.com/office/powerpoint/2010/main" val="244621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117986" y="701073"/>
            <a:ext cx="8756146"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117986" y="-1446330"/>
            <a:ext cx="10227186"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315741" y="207091"/>
            <a:ext cx="9057939" cy="1325563"/>
          </a:xfrm>
        </p:spPr>
        <p:txBody>
          <a:bodyPr/>
          <a:lstStyle/>
          <a:p>
            <a:r>
              <a:rPr lang="en-GB" sz="4400" b="1">
                <a:latin typeface="Foco" panose="020B0504050202020203"/>
              </a:rPr>
              <a:t>Relocation tips from placement students</a:t>
            </a:r>
            <a:endParaRPr lang="en-GB" b="1">
              <a:latin typeface="Foco" panose="020B0504050202020203"/>
            </a:endParaRPr>
          </a:p>
        </p:txBody>
      </p:sp>
      <p:pic>
        <p:nvPicPr>
          <p:cNvPr id="4" name="Content Placeholder 7" descr="A picture containing clothing, person, child, cartoon&#10;&#10;Description automatically generated">
            <a:extLst>
              <a:ext uri="{FF2B5EF4-FFF2-40B4-BE49-F238E27FC236}">
                <a16:creationId xmlns:a16="http://schemas.microsoft.com/office/drawing/2014/main" id="{89909E16-2F45-3D09-B2FC-676F9B4D7F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430" r="3135" b="56988"/>
          <a:stretch/>
        </p:blipFill>
        <p:spPr>
          <a:xfrm>
            <a:off x="9518051" y="4384430"/>
            <a:ext cx="2465605" cy="2345364"/>
          </a:xfrm>
          <a:prstGeom prst="rect">
            <a:avLst/>
          </a:prstGeom>
        </p:spPr>
      </p:pic>
      <p:sp>
        <p:nvSpPr>
          <p:cNvPr id="6" name="Rectangle 5">
            <a:extLst>
              <a:ext uri="{FF2B5EF4-FFF2-40B4-BE49-F238E27FC236}">
                <a16:creationId xmlns:a16="http://schemas.microsoft.com/office/drawing/2014/main" id="{F6311BF0-A108-CAA3-18D5-5D2BCE5A6FDD}"/>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5" name="Content Placeholder 2">
            <a:extLst>
              <a:ext uri="{FF2B5EF4-FFF2-40B4-BE49-F238E27FC236}">
                <a16:creationId xmlns:a16="http://schemas.microsoft.com/office/drawing/2014/main" id="{58BB590A-33BC-4356-6FC9-42EE5527F432}"/>
              </a:ext>
            </a:extLst>
          </p:cNvPr>
          <p:cNvSpPr>
            <a:spLocks noGrp="1"/>
          </p:cNvSpPr>
          <p:nvPr>
            <p:ph idx="1"/>
          </p:nvPr>
        </p:nvSpPr>
        <p:spPr>
          <a:xfrm>
            <a:off x="315741" y="1863859"/>
            <a:ext cx="6830469" cy="4648200"/>
          </a:xfrm>
        </p:spPr>
        <p:txBody>
          <a:bodyPr anchor="t">
            <a:normAutofit/>
          </a:bodyPr>
          <a:lstStyle/>
          <a:p>
            <a:pPr>
              <a:lnSpc>
                <a:spcPct val="100000"/>
              </a:lnSpc>
            </a:pPr>
            <a:r>
              <a:rPr lang="en-GB" sz="2400">
                <a:latin typeface="Foco" panose="020B0504050202020203"/>
              </a:rPr>
              <a:t>Does the company currently have placement students? Ask to connect with those interns for advice and, perhaps, to pick up their leases from them</a:t>
            </a:r>
          </a:p>
          <a:p>
            <a:pPr>
              <a:lnSpc>
                <a:spcPct val="100000"/>
              </a:lnSpc>
            </a:pPr>
            <a:r>
              <a:rPr lang="en-GB" sz="2400">
                <a:latin typeface="Foco" panose="020B0504050202020203"/>
              </a:rPr>
              <a:t>Sometimes companies themselves will have staff that give advice on the search for accommodation</a:t>
            </a:r>
          </a:p>
          <a:p>
            <a:pPr>
              <a:lnSpc>
                <a:spcPct val="100000"/>
              </a:lnSpc>
            </a:pPr>
            <a:r>
              <a:rPr lang="en-GB" sz="2400">
                <a:latin typeface="Foco" panose="020B0504050202020203"/>
              </a:rPr>
              <a:t>While you are in placement, you are still a student and can rent student accommodation</a:t>
            </a:r>
          </a:p>
          <a:p>
            <a:pPr>
              <a:lnSpc>
                <a:spcPct val="100000"/>
              </a:lnSpc>
            </a:pPr>
            <a:r>
              <a:rPr lang="en-GB" sz="2400">
                <a:latin typeface="Foco" panose="020B0504050202020203"/>
              </a:rPr>
              <a:t>Join clubs and sports teams for social and MH benefits</a:t>
            </a:r>
          </a:p>
          <a:p>
            <a:pPr>
              <a:lnSpc>
                <a:spcPct val="100000"/>
              </a:lnSpc>
            </a:pPr>
            <a:r>
              <a:rPr lang="en-GB" sz="2400">
                <a:latin typeface="Foco" panose="020B0504050202020203"/>
              </a:rPr>
              <a:t>Stay busy</a:t>
            </a:r>
          </a:p>
        </p:txBody>
      </p:sp>
      <p:pic>
        <p:nvPicPr>
          <p:cNvPr id="8" name="Online Media 7" title="Placement Guide: Choosing Your Placement Location - Slide 7">
            <a:hlinkClick r:id="" action="ppaction://media"/>
            <a:extLst>
              <a:ext uri="{FF2B5EF4-FFF2-40B4-BE49-F238E27FC236}">
                <a16:creationId xmlns:a16="http://schemas.microsoft.com/office/drawing/2014/main" id="{6FBB8156-F0E3-CDF7-515C-0EAF83623495}"/>
              </a:ext>
            </a:extLst>
          </p:cNvPr>
          <p:cNvPicPr>
            <a:picLocks noRot="1" noChangeAspect="1"/>
          </p:cNvPicPr>
          <p:nvPr>
            <a:videoFile r:link="rId1"/>
          </p:nvPr>
        </p:nvPicPr>
        <p:blipFill>
          <a:blip r:embed="rId4"/>
          <a:stretch>
            <a:fillRect/>
          </a:stretch>
        </p:blipFill>
        <p:spPr>
          <a:xfrm>
            <a:off x="7138642" y="1558234"/>
            <a:ext cx="4663869" cy="2626140"/>
          </a:xfrm>
          <a:prstGeom prst="rect">
            <a:avLst/>
          </a:prstGeom>
        </p:spPr>
      </p:pic>
    </p:spTree>
    <p:extLst>
      <p:ext uri="{BB962C8B-B14F-4D97-AF65-F5344CB8AC3E}">
        <p14:creationId xmlns:p14="http://schemas.microsoft.com/office/powerpoint/2010/main" val="384853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334992" y="120710"/>
            <a:ext cx="10515600" cy="1325563"/>
          </a:xfrm>
        </p:spPr>
        <p:txBody>
          <a:bodyPr>
            <a:normAutofit/>
          </a:bodyPr>
          <a:lstStyle/>
          <a:p>
            <a:r>
              <a:rPr lang="en-US" sz="6000" b="1">
                <a:latin typeface="Foco" panose="020B0504050202020203"/>
              </a:rPr>
              <a:t>Session Summary</a:t>
            </a:r>
            <a:endParaRPr lang="en-GB" sz="6000" b="1">
              <a:latin typeface="Foco" panose="020B0504050202020203"/>
            </a:endParaRP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2" name="Content Placeholder 7" descr="A picture containing clothing, person, child, cartoon&#10;&#10;Description automatically generated">
            <a:extLst>
              <a:ext uri="{FF2B5EF4-FFF2-40B4-BE49-F238E27FC236}">
                <a16:creationId xmlns:a16="http://schemas.microsoft.com/office/drawing/2014/main" id="{E35FB9B3-D5D2-64AC-43F9-C0F826D8CC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8415" b="57078"/>
          <a:stretch/>
        </p:blipFill>
        <p:spPr>
          <a:xfrm>
            <a:off x="328133" y="4876800"/>
            <a:ext cx="1596613" cy="1785874"/>
          </a:xfrm>
          <a:prstGeom prst="rect">
            <a:avLst/>
          </a:prstGeom>
        </p:spPr>
      </p:pic>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3">
            <a:extLst>
              <a:ext uri="{FF2B5EF4-FFF2-40B4-BE49-F238E27FC236}">
                <a16:creationId xmlns:a16="http://schemas.microsoft.com/office/drawing/2014/main" id="{1665C9E0-5FEC-A489-20AD-D4A94520A5D3}"/>
              </a:ext>
            </a:extLst>
          </p:cNvPr>
          <p:cNvSpPr txBox="1">
            <a:spLocks/>
          </p:cNvSpPr>
          <p:nvPr/>
        </p:nvSpPr>
        <p:spPr>
          <a:xfrm>
            <a:off x="5132149" y="1932910"/>
            <a:ext cx="6731718" cy="472976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t>Aim</a:t>
            </a:r>
          </a:p>
          <a:p>
            <a:pPr marL="400050" indent="-285750">
              <a:lnSpc>
                <a:spcPct val="100000"/>
              </a:lnSpc>
              <a:buFont typeface="Arial" panose="020B0604020202020204" pitchFamily="34" charset="0"/>
              <a:buChar char="•"/>
            </a:pPr>
            <a:r>
              <a:rPr lang="en-US"/>
              <a:t>We gain a better understanding of how to thrive in placement</a:t>
            </a:r>
          </a:p>
          <a:p>
            <a:pPr marL="0" indent="0">
              <a:lnSpc>
                <a:spcPct val="100000"/>
              </a:lnSpc>
              <a:buNone/>
            </a:pPr>
            <a:r>
              <a:rPr lang="en-US" b="1"/>
              <a:t>To do’s</a:t>
            </a:r>
          </a:p>
          <a:p>
            <a:pPr marL="342900" indent="-228600">
              <a:lnSpc>
                <a:spcPct val="100000"/>
              </a:lnSpc>
              <a:buFont typeface="Arial" panose="020B0604020202020204" pitchFamily="34" charset="0"/>
              <a:buChar char="•"/>
            </a:pPr>
            <a:r>
              <a:rPr lang="en-US"/>
              <a:t>Take up opportunities to develop professional </a:t>
            </a:r>
            <a:r>
              <a:rPr lang="en-US" err="1"/>
              <a:t>behaviours</a:t>
            </a:r>
            <a:r>
              <a:rPr lang="en-US"/>
              <a:t> valued by employers </a:t>
            </a:r>
            <a:endParaRPr lang="en-US" b="1"/>
          </a:p>
          <a:p>
            <a:pPr marL="342900" indent="-228600">
              <a:lnSpc>
                <a:spcPct val="100000"/>
              </a:lnSpc>
              <a:buFont typeface="Arial" panose="020B0604020202020204" pitchFamily="34" charset="0"/>
              <a:buChar char="•"/>
            </a:pPr>
            <a:r>
              <a:rPr lang="en-US"/>
              <a:t>Consider how you might prepare to</a:t>
            </a:r>
            <a:r>
              <a:rPr lang="en-US" b="1"/>
              <a:t> </a:t>
            </a:r>
            <a:r>
              <a:rPr lang="en-US"/>
              <a:t>potentially work outside of your home town during placement </a:t>
            </a:r>
          </a:p>
        </p:txBody>
      </p:sp>
      <p:pic>
        <p:nvPicPr>
          <p:cNvPr id="4" name="Online Media 3" title="Placement Guide: Choosing Your Placement Location - Slide 8">
            <a:hlinkClick r:id="" action="ppaction://media"/>
            <a:extLst>
              <a:ext uri="{FF2B5EF4-FFF2-40B4-BE49-F238E27FC236}">
                <a16:creationId xmlns:a16="http://schemas.microsoft.com/office/drawing/2014/main" id="{2626FD3E-036F-7DA0-5780-A3294420AAAA}"/>
              </a:ext>
            </a:extLst>
          </p:cNvPr>
          <p:cNvPicPr>
            <a:picLocks noRot="1" noChangeAspect="1"/>
          </p:cNvPicPr>
          <p:nvPr>
            <a:videoFile r:link="rId1"/>
          </p:nvPr>
        </p:nvPicPr>
        <p:blipFill>
          <a:blip r:embed="rId5"/>
          <a:stretch>
            <a:fillRect/>
          </a:stretch>
        </p:blipFill>
        <p:spPr>
          <a:xfrm>
            <a:off x="214382" y="1933713"/>
            <a:ext cx="4630739" cy="2593010"/>
          </a:xfrm>
          <a:prstGeom prst="rect">
            <a:avLst/>
          </a:prstGeom>
        </p:spPr>
      </p:pic>
    </p:spTree>
    <p:extLst>
      <p:ext uri="{BB962C8B-B14F-4D97-AF65-F5344CB8AC3E}">
        <p14:creationId xmlns:p14="http://schemas.microsoft.com/office/powerpoint/2010/main" val="3997810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for presentation" id="{D55C6B8E-F8BC-4CE3-A85F-ABC4BC73B458}" vid="{BED472A1-BDAE-4C80-BB6B-7CA62D1B70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66C8215D829C48952A77D9F5EBE93A" ma:contentTypeVersion="5" ma:contentTypeDescription="Create a new document." ma:contentTypeScope="" ma:versionID="8883582c32ef9a260f824826812bab5c">
  <xsd:schema xmlns:xsd="http://www.w3.org/2001/XMLSchema" xmlns:xs="http://www.w3.org/2001/XMLSchema" xmlns:p="http://schemas.microsoft.com/office/2006/metadata/properties" xmlns:ns2="c456bc60-ab65-4e20-a5b2-89e7d76a0857" xmlns:ns3="a554a6e4-5d36-4013-8067-3b001aff3d58" targetNamespace="http://schemas.microsoft.com/office/2006/metadata/properties" ma:root="true" ma:fieldsID="32a9db20b8938b922a1ec1176f4212ed" ns2:_="" ns3:_="">
    <xsd:import namespace="c456bc60-ab65-4e20-a5b2-89e7d76a0857"/>
    <xsd:import namespace="a554a6e4-5d36-4013-8067-3b001aff3d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56bc60-ab65-4e20-a5b2-89e7d76a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54a6e4-5d36-4013-8067-3b001aff3d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4294DF-9884-4627-BFDC-25A25D205D6E}">
  <ds:schemaRefs>
    <ds:schemaRef ds:uri="http://schemas.microsoft.com/sharepoint/v3/contenttype/forms"/>
  </ds:schemaRefs>
</ds:datastoreItem>
</file>

<file path=customXml/itemProps2.xml><?xml version="1.0" encoding="utf-8"?>
<ds:datastoreItem xmlns:ds="http://schemas.openxmlformats.org/officeDocument/2006/customXml" ds:itemID="{9179B886-27F6-44C0-B221-8DBD144EEE46}">
  <ds:schemaRefs>
    <ds:schemaRef ds:uri="a554a6e4-5d36-4013-8067-3b001aff3d58"/>
    <ds:schemaRef ds:uri="c456bc60-ab65-4e20-a5b2-89e7d76a08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015B86-034A-486C-AA77-2273B32289F8}">
  <ds:schemaRefs>
    <ds:schemaRef ds:uri="a554a6e4-5d36-4013-8067-3b001aff3d58"/>
    <ds:schemaRef ds:uri="c456bc60-ab65-4e20-a5b2-89e7d76a08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7</Notes>
  <HiddenSlides>0</HiddenSlide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Office Theme</vt:lpstr>
      <vt:lpstr>PLACEMENT HELP GUIDES</vt:lpstr>
      <vt:lpstr>Commuting and Choice of Location in Placement Year </vt:lpstr>
      <vt:lpstr>Why might a placement student move away from Hud or their home town?</vt:lpstr>
      <vt:lpstr>Should I commute to Placement? - Considerations</vt:lpstr>
      <vt:lpstr>Should I move to be closer to work? – Pros and Cons</vt:lpstr>
      <vt:lpstr>Commuting and Choice of Location in Placement Year - Summary</vt:lpstr>
      <vt:lpstr>Relocation tips from placement students</vt:lpstr>
      <vt:lpstr>Session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Webb</dc:creator>
  <cp:revision>44</cp:revision>
  <dcterms:created xsi:type="dcterms:W3CDTF">2023-10-09T09:06:54Z</dcterms:created>
  <dcterms:modified xsi:type="dcterms:W3CDTF">2024-06-13T11:05:12Z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0x0101009866C8215D829C48952A77D9F5EBE93A</vt:lpwstr>
  </property>
</Properties>
</file>