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6" r:id="rId3"/>
  </p:sldIdLst>
  <p:sldSz cx="3779838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22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9">
            <a:extLst>
              <a:ext uri="{FF2B5EF4-FFF2-40B4-BE49-F238E27FC236}">
                <a16:creationId xmlns:a16="http://schemas.microsoft.com/office/drawing/2014/main" id="{D7506506-8D89-48A3-8B65-FF9E86F274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3779838" cy="377983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589B67-C8CB-45F7-A8E0-4D3EF59648E2}"/>
              </a:ext>
            </a:extLst>
          </p:cNvPr>
          <p:cNvSpPr/>
          <p:nvPr userDrawn="1"/>
        </p:nvSpPr>
        <p:spPr>
          <a:xfrm>
            <a:off x="0" y="0"/>
            <a:ext cx="3779838" cy="3779838"/>
          </a:xfrm>
          <a:prstGeom prst="rect">
            <a:avLst/>
          </a:prstGeom>
          <a:solidFill>
            <a:srgbClr val="00B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EE0178C-2310-4007-8929-18636142D7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81" y="2831225"/>
            <a:ext cx="951357" cy="95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74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8B772B-2C78-4561-B6DF-CED5FA928700}"/>
              </a:ext>
            </a:extLst>
          </p:cNvPr>
          <p:cNvSpPr txBox="1"/>
          <p:nvPr/>
        </p:nvSpPr>
        <p:spPr>
          <a:xfrm>
            <a:off x="340649" y="132657"/>
            <a:ext cx="3174816" cy="3351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chemeClr val="bg1"/>
                </a:solidFill>
              </a:rPr>
              <a:t>Profile Picture Badge Instructions</a:t>
            </a:r>
            <a:endParaRPr lang="en-GB" sz="800" dirty="0">
              <a:solidFill>
                <a:schemeClr val="bg1"/>
              </a:solidFill>
            </a:endParaRPr>
          </a:p>
          <a:p>
            <a:pPr marL="342900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sz="800" b="1" dirty="0">
                <a:solidFill>
                  <a:schemeClr val="bg1"/>
                </a:solidFill>
              </a:rPr>
              <a:t>Drag and drop </a:t>
            </a:r>
            <a:r>
              <a:rPr lang="en-GB" sz="800" dirty="0">
                <a:solidFill>
                  <a:schemeClr val="bg1"/>
                </a:solidFill>
              </a:rPr>
              <a:t>your desired profile picture onto the next slide</a:t>
            </a:r>
          </a:p>
          <a:p>
            <a:pPr marL="342900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sz="800" dirty="0">
                <a:solidFill>
                  <a:schemeClr val="bg1"/>
                </a:solidFill>
              </a:rPr>
              <a:t>Right click on the image, select </a:t>
            </a:r>
            <a:r>
              <a:rPr lang="en-GB" sz="800" b="1" dirty="0">
                <a:solidFill>
                  <a:schemeClr val="bg1"/>
                </a:solidFill>
              </a:rPr>
              <a:t>Crop</a:t>
            </a:r>
            <a:r>
              <a:rPr lang="en-GB" sz="800" dirty="0">
                <a:solidFill>
                  <a:schemeClr val="bg1"/>
                </a:solidFill>
              </a:rPr>
              <a:t> and move image to desired height on slide</a:t>
            </a:r>
          </a:p>
          <a:p>
            <a:pPr marL="342900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sz="800" dirty="0">
                <a:solidFill>
                  <a:schemeClr val="bg1"/>
                </a:solidFill>
              </a:rPr>
              <a:t>Save as a .jpeg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</a:rPr>
              <a:t>Go to the image slide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</a:rPr>
              <a:t>Choose file </a:t>
            </a: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Save As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Select .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JPEG</a:t>
            </a: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 from the file format drop down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Enter desired file name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When prompted as to which slide you would like to export, select 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just this one</a:t>
            </a:r>
          </a:p>
          <a:p>
            <a:pPr marL="800100" lvl="1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Click 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Save</a:t>
            </a:r>
            <a:endParaRPr lang="en-GB" sz="8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342900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Upload your new profile picture to LinkedIn</a:t>
            </a:r>
          </a:p>
          <a:p>
            <a:pPr marL="342900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Share your new picture and tag us</a:t>
            </a:r>
          </a:p>
          <a:p>
            <a:pPr defTabSz="360000">
              <a:lnSpc>
                <a:spcPct val="150000"/>
              </a:lnSpc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#RaceEqualityWeek</a:t>
            </a:r>
          </a:p>
          <a:p>
            <a:pPr defTabSz="360000">
              <a:lnSpc>
                <a:spcPct val="150000"/>
              </a:lnSpc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	LinkedIn &amp; Facebook: 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@Race Equality Matters</a:t>
            </a:r>
          </a:p>
          <a:p>
            <a:pPr defTabSz="360000">
              <a:lnSpc>
                <a:spcPct val="150000"/>
              </a:lnSpc>
            </a:pPr>
            <a:r>
              <a:rPr lang="en-GB" sz="800" dirty="0">
                <a:solidFill>
                  <a:schemeClr val="bg1"/>
                </a:solidFill>
                <a:sym typeface="Wingdings" panose="05000000000000000000" pitchFamily="2" charset="2"/>
              </a:rPr>
              <a:t>	Twitter &amp; Instagram: </a:t>
            </a:r>
            <a:r>
              <a:rPr lang="en-GB" sz="800" b="1" dirty="0">
                <a:solidFill>
                  <a:schemeClr val="bg1"/>
                </a:solidFill>
                <a:sym typeface="Wingdings" panose="05000000000000000000" pitchFamily="2" charset="2"/>
              </a:rPr>
              <a:t>@RaceEquality_UK</a:t>
            </a:r>
          </a:p>
        </p:txBody>
      </p:sp>
    </p:spTree>
    <p:extLst>
      <p:ext uri="{BB962C8B-B14F-4D97-AF65-F5344CB8AC3E}">
        <p14:creationId xmlns:p14="http://schemas.microsoft.com/office/powerpoint/2010/main" val="203447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1FF2AF-CE31-44D6-8492-F9AF4E73CD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9094DC1-2967-43A2-96DF-78A6874A8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2938">
            <a:off x="2127416" y="2113068"/>
            <a:ext cx="1192987" cy="119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2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112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Francis</dc:creator>
  <cp:lastModifiedBy>Shona Malcolm</cp:lastModifiedBy>
  <cp:revision>15</cp:revision>
  <dcterms:created xsi:type="dcterms:W3CDTF">2020-12-07T17:56:33Z</dcterms:created>
  <dcterms:modified xsi:type="dcterms:W3CDTF">2021-01-29T20:54:48Z</dcterms:modified>
</cp:coreProperties>
</file>