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61468183-DC70-4954-8AED-FC675ED626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" y="0"/>
            <a:ext cx="12192000" cy="6858000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C7D446-7B1C-492D-AC28-47F318165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9166406" y="3429000"/>
            <a:ext cx="2098761" cy="22208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221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7F5BEAB-1914-48C0-B983-E711DB491FB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BC720DDA-CDE6-48DC-A8B0-94F564CB34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512" y="4793576"/>
            <a:ext cx="2066488" cy="206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09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242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E42A683F-8F1C-41E5-8FE9-2B925C81EC9F}"/>
              </a:ext>
            </a:extLst>
          </p:cNvPr>
          <p:cNvSpPr txBox="1"/>
          <p:nvPr/>
        </p:nvSpPr>
        <p:spPr>
          <a:xfrm>
            <a:off x="922789" y="441655"/>
            <a:ext cx="10754686" cy="4850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b="1" dirty="0">
                <a:solidFill>
                  <a:schemeClr val="bg1"/>
                </a:solidFill>
              </a:rPr>
              <a:t>Race Equality Matters Custom Virtual Background Instructions.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Drag your company logo onto the following slide.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Right click on the image, select </a:t>
            </a:r>
            <a:r>
              <a:rPr lang="en-GB" b="1" dirty="0">
                <a:solidFill>
                  <a:schemeClr val="bg1"/>
                </a:solidFill>
              </a:rPr>
              <a:t>Crop</a:t>
            </a:r>
            <a:r>
              <a:rPr lang="en-GB" dirty="0">
                <a:solidFill>
                  <a:schemeClr val="bg1"/>
                </a:solidFill>
              </a:rPr>
              <a:t> and move/resize image to fit in the box </a:t>
            </a:r>
          </a:p>
          <a:p>
            <a:pPr marL="800100" lvl="1" indent="-342900" defTabSz="3600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Save as a </a:t>
            </a:r>
            <a:r>
              <a:rPr lang="en-GB" b="1" dirty="0">
                <a:solidFill>
                  <a:schemeClr val="bg1"/>
                </a:solidFill>
              </a:rPr>
              <a:t>.jpeg</a:t>
            </a:r>
            <a:endParaRPr lang="en-GB" dirty="0">
              <a:solidFill>
                <a:schemeClr val="bg1"/>
              </a:solidFill>
            </a:endParaRPr>
          </a:p>
          <a:p>
            <a:pPr marL="1257300" lvl="2" indent="-342900" defTabSz="360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Go to the image slide</a:t>
            </a:r>
          </a:p>
          <a:p>
            <a:pPr marL="1257300" lvl="2" indent="-342900" defTabSz="360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Choose file 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 </a:t>
            </a:r>
            <a:r>
              <a:rPr lang="en-GB" b="1" dirty="0">
                <a:solidFill>
                  <a:schemeClr val="bg1"/>
                </a:solidFill>
                <a:sym typeface="Wingdings" panose="05000000000000000000" pitchFamily="2" charset="2"/>
              </a:rPr>
              <a:t>Save As</a:t>
            </a:r>
          </a:p>
          <a:p>
            <a:pPr marL="1257300" lvl="2" indent="-342900" defTabSz="360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Select </a:t>
            </a:r>
            <a:r>
              <a:rPr lang="en-GB" b="1" dirty="0">
                <a:solidFill>
                  <a:schemeClr val="bg1"/>
                </a:solidFill>
                <a:sym typeface="Wingdings" panose="05000000000000000000" pitchFamily="2" charset="2"/>
              </a:rPr>
              <a:t>JPEG</a:t>
            </a: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 from the file format drop down</a:t>
            </a:r>
          </a:p>
          <a:p>
            <a:pPr marL="1257300" lvl="2" indent="-342900" defTabSz="360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Enter desired file name</a:t>
            </a:r>
          </a:p>
          <a:p>
            <a:pPr marL="1257300" lvl="2" indent="-342900" defTabSz="360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When prompted as to which slide you would like to export, select </a:t>
            </a:r>
            <a:r>
              <a:rPr lang="en-GB" b="1" dirty="0">
                <a:solidFill>
                  <a:schemeClr val="bg1"/>
                </a:solidFill>
                <a:sym typeface="Wingdings" panose="05000000000000000000" pitchFamily="2" charset="2"/>
              </a:rPr>
              <a:t>just this one</a:t>
            </a:r>
            <a:endParaRPr lang="en-GB" dirty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pPr marL="1257300" lvl="2" indent="-342900" defTabSz="3600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sym typeface="Wingdings" panose="05000000000000000000" pitchFamily="2" charset="2"/>
              </a:rPr>
              <a:t>Click </a:t>
            </a:r>
            <a:r>
              <a:rPr lang="en-GB" b="1" dirty="0">
                <a:solidFill>
                  <a:schemeClr val="bg1"/>
                </a:solidFill>
                <a:sym typeface="Wingdings" panose="05000000000000000000" pitchFamily="2" charset="2"/>
              </a:rPr>
              <a:t>save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</a:rPr>
              <a:t>Steps equipping image for Zoom and Teams on slide 3 and 4 respectively.  </a:t>
            </a:r>
          </a:p>
        </p:txBody>
      </p:sp>
    </p:spTree>
    <p:extLst>
      <p:ext uri="{BB962C8B-B14F-4D97-AF65-F5344CB8AC3E}">
        <p14:creationId xmlns:p14="http://schemas.microsoft.com/office/powerpoint/2010/main" val="2061971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9229DE2-0FA2-44C6-A893-579CC3107087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2491665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E42A683F-8F1C-41E5-8FE9-2B925C81EC9F}"/>
              </a:ext>
            </a:extLst>
          </p:cNvPr>
          <p:cNvSpPr txBox="1"/>
          <p:nvPr/>
        </p:nvSpPr>
        <p:spPr>
          <a:xfrm>
            <a:off x="914400" y="444833"/>
            <a:ext cx="10754686" cy="4537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Equipping your Zoom Background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 into Zoom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 meeting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on the </a:t>
            </a:r>
            <a:r>
              <a:rPr lang="en-GB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^</a:t>
            </a: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arrow</a:t>
            </a: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 the video button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GB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choose virtual background</a:t>
            </a:r>
            <a:endParaRPr lang="en-GB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the </a:t>
            </a:r>
            <a:r>
              <a:rPr lang="en-GB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button on the right and </a:t>
            </a:r>
            <a:r>
              <a:rPr lang="en-GB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 image</a:t>
            </a:r>
            <a:endParaRPr lang="en-GB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Navigate to where you saved the Race Equality Matters </a:t>
            </a: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irtual </a:t>
            </a: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ackground and </a:t>
            </a:r>
            <a:r>
              <a:rPr lang="en-GB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</a:t>
            </a:r>
            <a:endParaRPr lang="en-GB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 will be displayed correctly to viewers even if it looks backward to you.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Tick or untick </a:t>
            </a: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Mirror my video </a:t>
            </a: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preference (this only applies to your video not how others see you)</a:t>
            </a:r>
            <a:endParaRPr lang="en-GB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are finished</a:t>
            </a:r>
          </a:p>
        </p:txBody>
      </p:sp>
      <p:pic>
        <p:nvPicPr>
          <p:cNvPr id="21" name="Picture 20" descr="Text&#10;&#10;Description automatically generated">
            <a:extLst>
              <a:ext uri="{FF2B5EF4-FFF2-40B4-BE49-F238E27FC236}">
                <a16:creationId xmlns:a16="http://schemas.microsoft.com/office/drawing/2014/main" id="{1926AA2E-B0EE-493E-B311-F9FDDA5FC1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512" y="4793576"/>
            <a:ext cx="2066488" cy="206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761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E42A683F-8F1C-41E5-8FE9-2B925C81EC9F}"/>
              </a:ext>
            </a:extLst>
          </p:cNvPr>
          <p:cNvSpPr txBox="1"/>
          <p:nvPr/>
        </p:nvSpPr>
        <p:spPr>
          <a:xfrm>
            <a:off x="914400" y="444833"/>
            <a:ext cx="10754686" cy="5375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Equipping your Microsoft Teams Background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 a Teams call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waiting to join a meeting: T</a:t>
            </a: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urn on Video and select </a:t>
            </a:r>
            <a:r>
              <a:rPr lang="en-GB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 filters</a:t>
            </a:r>
            <a:endParaRPr lang="en-GB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Alternatively when in a call: select the </a:t>
            </a: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options </a:t>
            </a: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button (3 dots) then select </a:t>
            </a:r>
            <a:r>
              <a:rPr lang="en-GB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Apply background effects</a:t>
            </a:r>
            <a:endParaRPr lang="en-GB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GB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Add new</a:t>
            </a: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under background settings on the right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Navigate to where you saved the Race Equality Matters virtual </a:t>
            </a: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background</a:t>
            </a: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GB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image will appear backwards to you, however people you are talking to will see it correctly</a:t>
            </a:r>
            <a:endParaRPr lang="en-GB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background doesn’t automatically apply, scroll to bottom of backgrounds and select Race Equality Matters Image</a:t>
            </a:r>
          </a:p>
          <a:p>
            <a:pPr marL="800100" lvl="1" indent="-342900">
              <a:lnSpc>
                <a:spcPct val="15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apply and you are finished. 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21" name="Picture 20" descr="Text&#10;&#10;Description automatically generated">
            <a:extLst>
              <a:ext uri="{FF2B5EF4-FFF2-40B4-BE49-F238E27FC236}">
                <a16:creationId xmlns:a16="http://schemas.microsoft.com/office/drawing/2014/main" id="{1926AA2E-B0EE-493E-B311-F9FDDA5FC1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512" y="4793576"/>
            <a:ext cx="2066488" cy="206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637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5731</TotalTime>
  <Words>287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Francis</dc:creator>
  <cp:lastModifiedBy>Shona Malcolm</cp:lastModifiedBy>
  <cp:revision>40</cp:revision>
  <dcterms:created xsi:type="dcterms:W3CDTF">2020-12-04T12:07:03Z</dcterms:created>
  <dcterms:modified xsi:type="dcterms:W3CDTF">2021-01-29T20:55:45Z</dcterms:modified>
</cp:coreProperties>
</file>