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89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017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99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86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808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95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33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201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824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04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429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081A1-6C03-4C63-AD1F-D5E9A3354CD0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ED2AB-237A-4983-8F44-49DDE5D97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7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442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Shona Malcolm</dc:creator>
  <cp:lastModifiedBy>Shona Malcolm</cp:lastModifiedBy>
  <cp:revision>1</cp:revision>
  <dcterms:created xsi:type="dcterms:W3CDTF">2019-02-26T16:26:56Z</dcterms:created>
  <dcterms:modified xsi:type="dcterms:W3CDTF">2019-02-26T16:27:09Z</dcterms:modified>
</cp:coreProperties>
</file>