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2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200065" y="105060"/>
            <a:ext cx="9461446" cy="9883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GB" b="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00065" y="105060"/>
            <a:ext cx="9461446" cy="988330"/>
          </a:xfrm>
        </p:spPr>
        <p:txBody>
          <a:bodyPr/>
          <a:lstStyle>
            <a:lvl1pPr>
              <a:defRPr b="0"/>
            </a:lvl1pPr>
          </a:lstStyle>
          <a:p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1409281"/>
            <a:ext cx="10515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724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31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41012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28985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200065" y="105060"/>
            <a:ext cx="9461446" cy="9883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21032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2873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28736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56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3875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62662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3875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62662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00065" y="105060"/>
            <a:ext cx="9461446" cy="988330"/>
          </a:xfrm>
        </p:spPr>
        <p:txBody>
          <a:bodyPr/>
          <a:lstStyle>
            <a:lvl1pPr>
              <a:defRPr b="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9502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5196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0065" y="105060"/>
            <a:ext cx="9461446" cy="988330"/>
          </a:xfrm>
        </p:spPr>
        <p:txBody>
          <a:bodyPr/>
          <a:lstStyle>
            <a:lvl1pPr>
              <a:defRPr b="0"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25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326853"/>
            <a:ext cx="3932237" cy="113618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19071"/>
            <a:ext cx="6172200" cy="45419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17518"/>
            <a:ext cx="3932237" cy="335147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641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315180"/>
            <a:ext cx="3932237" cy="15019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307397"/>
            <a:ext cx="6172200" cy="45536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75496"/>
            <a:ext cx="3932237" cy="299349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69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028765"/>
            <a:ext cx="12192000" cy="8292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1165566"/>
          </a:xfrm>
          <a:prstGeom prst="rect">
            <a:avLst/>
          </a:prstGeom>
          <a:solidFill>
            <a:srgbClr val="1D28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392" y="6176682"/>
            <a:ext cx="1637663" cy="57318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 flipH="1">
            <a:off x="0" y="6028765"/>
            <a:ext cx="12192000" cy="0"/>
          </a:xfrm>
          <a:prstGeom prst="line">
            <a:avLst/>
          </a:prstGeom>
          <a:ln w="9525">
            <a:solidFill>
              <a:srgbClr val="1D285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179" y="166699"/>
            <a:ext cx="1898876" cy="83216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44" y="6200171"/>
            <a:ext cx="1977967" cy="52620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065" y="105060"/>
            <a:ext cx="9461446" cy="9883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0928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78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213024" y="98885"/>
            <a:ext cx="9461446" cy="9883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z="3600" dirty="0" smtClean="0"/>
              <a:t>Insert heading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/>
        </p:nvSpPr>
        <p:spPr>
          <a:xfrm>
            <a:off x="851159" y="140310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GB" dirty="0" smtClean="0"/>
              <a:t>Insert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223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2ed18269-c593-462a-b485-298f055381a3">FNEWNKH2YDF6-1915313186-131</_dlc_DocId>
    <_dlc_DocIdUrl xmlns="2ed18269-c593-462a-b485-298f055381a3">
      <Url>https://unishare.hud.ac.uk/uniwide/stuhub2018/lesc/_layouts/15/DocIdRedir.aspx?ID=FNEWNKH2YDF6-1915313186-131</Url>
      <Description>FNEWNKH2YDF6-1915313186-131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687D398F30C14A82711D4888CE1B9D" ma:contentTypeVersion="1" ma:contentTypeDescription="Create a new document." ma:contentTypeScope="" ma:versionID="a05729e8b64d100b02b7be444d845ed1">
  <xsd:schema xmlns:xsd="http://www.w3.org/2001/XMLSchema" xmlns:xs="http://www.w3.org/2001/XMLSchema" xmlns:p="http://schemas.microsoft.com/office/2006/metadata/properties" xmlns:ns1="http://schemas.microsoft.com/sharepoint/v3" xmlns:ns2="2ed18269-c593-462a-b485-298f055381a3" targetNamespace="http://schemas.microsoft.com/office/2006/metadata/properties" ma:root="true" ma:fieldsID="c425273320e839bbb0941da54623e4db" ns1:_="" ns2:_="">
    <xsd:import namespace="http://schemas.microsoft.com/sharepoint/v3"/>
    <xsd:import namespace="2ed18269-c593-462a-b485-298f055381a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d18269-c593-462a-b485-298f055381a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BC2D190-2D6A-4990-9A64-9419639D7F64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2ed18269-c593-462a-b485-298f055381a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03878F9-20A4-49FE-A39F-EFE7087E30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08BFA5-8FBA-472C-ABFF-A3F15A5E4B2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DCDA467-5192-4952-AB18-C3BCBC00D8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ed18269-c593-462a-b485-298f055381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Spikin</dc:creator>
  <cp:lastModifiedBy>Shona Malcolm</cp:lastModifiedBy>
  <cp:revision>10</cp:revision>
  <cp:lastPrinted>2019-06-18T09:00:02Z</cp:lastPrinted>
  <dcterms:created xsi:type="dcterms:W3CDTF">2019-06-11T14:50:27Z</dcterms:created>
  <dcterms:modified xsi:type="dcterms:W3CDTF">2019-08-30T16:01:24Z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0x01010023687D398F30C14A82711D4888CE1B9D</vt:lpwstr>
  </property>
  <property fmtid="{D5CDD505-2E9C-101B-9397-08002B2CF9AE}" pid="3" name="_dlc_DocIdItemGuid">
    <vt:lpwstr>6236ed68-bc5a-430c-aec6-5c4e80151122</vt:lpwstr>
  </property>
</Properties>
</file>